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1" r:id="rId1"/>
  </p:sldMasterIdLst>
  <p:notesMasterIdLst>
    <p:notesMasterId r:id="rId60"/>
  </p:notesMasterIdLst>
  <p:sldIdLst>
    <p:sldId id="2026" r:id="rId2"/>
    <p:sldId id="2027" r:id="rId3"/>
    <p:sldId id="1987" r:id="rId4"/>
    <p:sldId id="1988" r:id="rId5"/>
    <p:sldId id="1945" r:id="rId6"/>
    <p:sldId id="1946" r:id="rId7"/>
    <p:sldId id="1947" r:id="rId8"/>
    <p:sldId id="1978" r:id="rId9"/>
    <p:sldId id="2028" r:id="rId10"/>
    <p:sldId id="1957" r:id="rId11"/>
    <p:sldId id="1962" r:id="rId12"/>
    <p:sldId id="1961" r:id="rId13"/>
    <p:sldId id="1977" r:id="rId14"/>
    <p:sldId id="1979" r:id="rId15"/>
    <p:sldId id="1959" r:id="rId16"/>
    <p:sldId id="1958" r:id="rId17"/>
    <p:sldId id="2030" r:id="rId18"/>
    <p:sldId id="2003" r:id="rId19"/>
    <p:sldId id="1963" r:id="rId20"/>
    <p:sldId id="2002" r:id="rId21"/>
    <p:sldId id="1948" r:id="rId22"/>
    <p:sldId id="1992" r:id="rId23"/>
    <p:sldId id="1993" r:id="rId24"/>
    <p:sldId id="1994" r:id="rId25"/>
    <p:sldId id="1995" r:id="rId26"/>
    <p:sldId id="1971" r:id="rId27"/>
    <p:sldId id="1975" r:id="rId28"/>
    <p:sldId id="1996" r:id="rId29"/>
    <p:sldId id="1972" r:id="rId30"/>
    <p:sldId id="1949" r:id="rId31"/>
    <p:sldId id="1973" r:id="rId32"/>
    <p:sldId id="1974" r:id="rId33"/>
    <p:sldId id="1965" r:id="rId34"/>
    <p:sldId id="1980" r:id="rId35"/>
    <p:sldId id="2029" r:id="rId36"/>
    <p:sldId id="1970" r:id="rId37"/>
    <p:sldId id="1966" r:id="rId38"/>
    <p:sldId id="1967" r:id="rId39"/>
    <p:sldId id="1969" r:id="rId40"/>
    <p:sldId id="1968" r:id="rId41"/>
    <p:sldId id="1981" r:id="rId42"/>
    <p:sldId id="1982" r:id="rId43"/>
    <p:sldId id="1983" r:id="rId44"/>
    <p:sldId id="1984" r:id="rId45"/>
    <p:sldId id="1985" r:id="rId46"/>
    <p:sldId id="1991" r:id="rId47"/>
    <p:sldId id="2016" r:id="rId48"/>
    <p:sldId id="2015" r:id="rId49"/>
    <p:sldId id="2018" r:id="rId50"/>
    <p:sldId id="2007" r:id="rId51"/>
    <p:sldId id="275" r:id="rId52"/>
    <p:sldId id="259" r:id="rId53"/>
    <p:sldId id="2019" r:id="rId54"/>
    <p:sldId id="2025" r:id="rId55"/>
    <p:sldId id="2013" r:id="rId56"/>
    <p:sldId id="2031" r:id="rId57"/>
    <p:sldId id="2001" r:id="rId58"/>
    <p:sldId id="2033" r:id="rId5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awan Zulmawan" initials="WZ" lastIdx="1" clrIdx="0">
    <p:extLst>
      <p:ext uri="{19B8F6BF-5375-455C-9EA6-DF929625EA0E}">
        <p15:presenceInfo xmlns:p15="http://schemas.microsoft.com/office/powerpoint/2012/main" userId="4b84cb553bd5333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428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commentAuthors" Target="commentAuthor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C9EB9D-52F4-4390-9B38-A06B12735013}" type="doc">
      <dgm:prSet loTypeId="urn:microsoft.com/office/officeart/2005/8/layout/process1" loCatId="process" qsTypeId="urn:microsoft.com/office/officeart/2005/8/quickstyle/simple1" qsCatId="simple" csTypeId="urn:microsoft.com/office/officeart/2005/8/colors/accent1_1" csCatId="accent1" phldr="1"/>
      <dgm:spPr/>
    </dgm:pt>
    <dgm:pt modelId="{CD81F5A8-A1CD-4B22-8111-CE89B98445DE}">
      <dgm:prSet phldrT="[Text]" custT="1"/>
      <dgm:spPr/>
      <dgm:t>
        <a:bodyPr/>
        <a:lstStyle/>
        <a:p>
          <a:r>
            <a:rPr lang="id-ID" sz="4000" i="1" dirty="0"/>
            <a:t>Local Content Policy</a:t>
          </a:r>
          <a:endParaRPr lang="id-ID" sz="4000" dirty="0"/>
        </a:p>
      </dgm:t>
    </dgm:pt>
    <dgm:pt modelId="{611BD157-F130-4B2C-9A3F-5799401D39DC}" type="parTrans" cxnId="{752C0EA5-D434-47A5-8A11-05A9F5777DFC}">
      <dgm:prSet/>
      <dgm:spPr/>
      <dgm:t>
        <a:bodyPr/>
        <a:lstStyle/>
        <a:p>
          <a:endParaRPr lang="id-ID"/>
        </a:p>
      </dgm:t>
    </dgm:pt>
    <dgm:pt modelId="{2A8CB174-4DD7-4EEE-8A7F-A5E321F7BED5}" type="sibTrans" cxnId="{752C0EA5-D434-47A5-8A11-05A9F5777DFC}">
      <dgm:prSet/>
      <dgm:spPr/>
      <dgm:t>
        <a:bodyPr/>
        <a:lstStyle/>
        <a:p>
          <a:endParaRPr lang="id-ID"/>
        </a:p>
      </dgm:t>
    </dgm:pt>
    <dgm:pt modelId="{CBCA50FE-CAD7-410B-A408-916001EF1A52}">
      <dgm:prSet phldrT="[Text]"/>
      <dgm:spPr/>
      <dgm:t>
        <a:bodyPr/>
        <a:lstStyle/>
        <a:p>
          <a:r>
            <a:rPr lang="id-ID"/>
            <a:t>mengejar target pengembangan industri, penciptaan lapangan kerja, penambahan nilai, penciptaan tautan dan penggabungan rantai nilai yang lebih baik</a:t>
          </a:r>
          <a:endParaRPr lang="id-ID" dirty="0"/>
        </a:p>
      </dgm:t>
    </dgm:pt>
    <dgm:pt modelId="{9DBFBFF2-7A52-4424-AF64-989506BBED28}" type="parTrans" cxnId="{67613418-170E-4491-9FC3-35B96B90CB82}">
      <dgm:prSet/>
      <dgm:spPr/>
      <dgm:t>
        <a:bodyPr/>
        <a:lstStyle/>
        <a:p>
          <a:endParaRPr lang="id-ID"/>
        </a:p>
      </dgm:t>
    </dgm:pt>
    <dgm:pt modelId="{FE3F96CE-364D-4DE8-90AB-01E3AA8D8AA3}" type="sibTrans" cxnId="{67613418-170E-4491-9FC3-35B96B90CB82}">
      <dgm:prSet/>
      <dgm:spPr/>
      <dgm:t>
        <a:bodyPr/>
        <a:lstStyle/>
        <a:p>
          <a:endParaRPr lang="id-ID"/>
        </a:p>
      </dgm:t>
    </dgm:pt>
    <dgm:pt modelId="{6D6D0524-542C-4BE4-A02E-D931ED299021}">
      <dgm:prSet phldrT="[Text]" custT="1"/>
      <dgm:spPr/>
      <dgm:t>
        <a:bodyPr/>
        <a:lstStyle/>
        <a:p>
          <a:r>
            <a:rPr lang="id-ID" sz="4000" i="1" dirty="0"/>
            <a:t>Demand Side Policy</a:t>
          </a:r>
          <a:endParaRPr lang="id-ID" sz="4000" dirty="0"/>
        </a:p>
      </dgm:t>
    </dgm:pt>
    <dgm:pt modelId="{363DFE37-EE68-41CF-9BC3-6A13667551A4}" type="parTrans" cxnId="{BCE9886E-247A-4FCB-B159-C0B8EB7D5627}">
      <dgm:prSet/>
      <dgm:spPr/>
      <dgm:t>
        <a:bodyPr/>
        <a:lstStyle/>
        <a:p>
          <a:endParaRPr lang="id-ID"/>
        </a:p>
      </dgm:t>
    </dgm:pt>
    <dgm:pt modelId="{6A6FAA63-EFB5-4789-B172-521AC5A6561A}" type="sibTrans" cxnId="{BCE9886E-247A-4FCB-B159-C0B8EB7D5627}">
      <dgm:prSet/>
      <dgm:spPr/>
      <dgm:t>
        <a:bodyPr/>
        <a:lstStyle/>
        <a:p>
          <a:endParaRPr lang="id-ID"/>
        </a:p>
      </dgm:t>
    </dgm:pt>
    <dgm:pt modelId="{AC4FE976-67AB-4E9A-A238-0D6745DAB3E0}" type="pres">
      <dgm:prSet presAssocID="{BFC9EB9D-52F4-4390-9B38-A06B12735013}" presName="Name0" presStyleCnt="0">
        <dgm:presLayoutVars>
          <dgm:dir/>
          <dgm:resizeHandles val="exact"/>
        </dgm:presLayoutVars>
      </dgm:prSet>
      <dgm:spPr/>
    </dgm:pt>
    <dgm:pt modelId="{C5E27EE6-2302-4925-B343-A45AE1A7F4F5}" type="pres">
      <dgm:prSet presAssocID="{CD81F5A8-A1CD-4B22-8111-CE89B98445DE}" presName="node" presStyleLbl="node1" presStyleIdx="0" presStyleCnt="3">
        <dgm:presLayoutVars>
          <dgm:bulletEnabled val="1"/>
        </dgm:presLayoutVars>
      </dgm:prSet>
      <dgm:spPr/>
    </dgm:pt>
    <dgm:pt modelId="{E39E0170-6BDD-4EF4-A3F6-A018AE55ADE2}" type="pres">
      <dgm:prSet presAssocID="{2A8CB174-4DD7-4EEE-8A7F-A5E321F7BED5}" presName="sibTrans" presStyleLbl="sibTrans2D1" presStyleIdx="0" presStyleCnt="2"/>
      <dgm:spPr/>
    </dgm:pt>
    <dgm:pt modelId="{8439CE12-5684-47D0-AB64-90BA077A96CB}" type="pres">
      <dgm:prSet presAssocID="{2A8CB174-4DD7-4EEE-8A7F-A5E321F7BED5}" presName="connectorText" presStyleLbl="sibTrans2D1" presStyleIdx="0" presStyleCnt="2"/>
      <dgm:spPr/>
    </dgm:pt>
    <dgm:pt modelId="{1823342B-C75F-4683-8852-0D5432B0880C}" type="pres">
      <dgm:prSet presAssocID="{CBCA50FE-CAD7-410B-A408-916001EF1A52}" presName="node" presStyleLbl="node1" presStyleIdx="1" presStyleCnt="3">
        <dgm:presLayoutVars>
          <dgm:bulletEnabled val="1"/>
        </dgm:presLayoutVars>
      </dgm:prSet>
      <dgm:spPr/>
    </dgm:pt>
    <dgm:pt modelId="{FADDFEF0-92C8-43A8-8696-C095B52AA998}" type="pres">
      <dgm:prSet presAssocID="{FE3F96CE-364D-4DE8-90AB-01E3AA8D8AA3}" presName="sibTrans" presStyleLbl="sibTrans2D1" presStyleIdx="1" presStyleCnt="2"/>
      <dgm:spPr/>
    </dgm:pt>
    <dgm:pt modelId="{43B9BEE4-C7BC-4F86-876E-5F6AD938A003}" type="pres">
      <dgm:prSet presAssocID="{FE3F96CE-364D-4DE8-90AB-01E3AA8D8AA3}" presName="connectorText" presStyleLbl="sibTrans2D1" presStyleIdx="1" presStyleCnt="2"/>
      <dgm:spPr/>
    </dgm:pt>
    <dgm:pt modelId="{BDF4B44C-9107-42A7-A415-7453F47EAD81}" type="pres">
      <dgm:prSet presAssocID="{6D6D0524-542C-4BE4-A02E-D931ED299021}" presName="node" presStyleLbl="node1" presStyleIdx="2" presStyleCnt="3">
        <dgm:presLayoutVars>
          <dgm:bulletEnabled val="1"/>
        </dgm:presLayoutVars>
      </dgm:prSet>
      <dgm:spPr/>
    </dgm:pt>
  </dgm:ptLst>
  <dgm:cxnLst>
    <dgm:cxn modelId="{67613418-170E-4491-9FC3-35B96B90CB82}" srcId="{BFC9EB9D-52F4-4390-9B38-A06B12735013}" destId="{CBCA50FE-CAD7-410B-A408-916001EF1A52}" srcOrd="1" destOrd="0" parTransId="{9DBFBFF2-7A52-4424-AF64-989506BBED28}" sibTransId="{FE3F96CE-364D-4DE8-90AB-01E3AA8D8AA3}"/>
    <dgm:cxn modelId="{D8DB2C31-B202-422C-9191-62BDE95BB229}" type="presOf" srcId="{FE3F96CE-364D-4DE8-90AB-01E3AA8D8AA3}" destId="{FADDFEF0-92C8-43A8-8696-C095B52AA998}" srcOrd="0" destOrd="0" presId="urn:microsoft.com/office/officeart/2005/8/layout/process1"/>
    <dgm:cxn modelId="{0771CD65-B23D-40A7-A65F-451880AA92D9}" type="presOf" srcId="{CD81F5A8-A1CD-4B22-8111-CE89B98445DE}" destId="{C5E27EE6-2302-4925-B343-A45AE1A7F4F5}" srcOrd="0" destOrd="0" presId="urn:microsoft.com/office/officeart/2005/8/layout/process1"/>
    <dgm:cxn modelId="{BCE9886E-247A-4FCB-B159-C0B8EB7D5627}" srcId="{BFC9EB9D-52F4-4390-9B38-A06B12735013}" destId="{6D6D0524-542C-4BE4-A02E-D931ED299021}" srcOrd="2" destOrd="0" parTransId="{363DFE37-EE68-41CF-9BC3-6A13667551A4}" sibTransId="{6A6FAA63-EFB5-4789-B172-521AC5A6561A}"/>
    <dgm:cxn modelId="{F77A817D-00EE-42C1-A293-B3707E4809CD}" type="presOf" srcId="{2A8CB174-4DD7-4EEE-8A7F-A5E321F7BED5}" destId="{8439CE12-5684-47D0-AB64-90BA077A96CB}" srcOrd="1" destOrd="0" presId="urn:microsoft.com/office/officeart/2005/8/layout/process1"/>
    <dgm:cxn modelId="{1BADF47E-7001-4A68-A6DB-326ED8759BED}" type="presOf" srcId="{CBCA50FE-CAD7-410B-A408-916001EF1A52}" destId="{1823342B-C75F-4683-8852-0D5432B0880C}" srcOrd="0" destOrd="0" presId="urn:microsoft.com/office/officeart/2005/8/layout/process1"/>
    <dgm:cxn modelId="{A103F881-E3E4-4823-BAA0-8121143DBB1A}" type="presOf" srcId="{2A8CB174-4DD7-4EEE-8A7F-A5E321F7BED5}" destId="{E39E0170-6BDD-4EF4-A3F6-A018AE55ADE2}" srcOrd="0" destOrd="0" presId="urn:microsoft.com/office/officeart/2005/8/layout/process1"/>
    <dgm:cxn modelId="{1EA1569D-A01E-454A-8B49-89624D1C8E29}" type="presOf" srcId="{BFC9EB9D-52F4-4390-9B38-A06B12735013}" destId="{AC4FE976-67AB-4E9A-A238-0D6745DAB3E0}" srcOrd="0" destOrd="0" presId="urn:microsoft.com/office/officeart/2005/8/layout/process1"/>
    <dgm:cxn modelId="{752C0EA5-D434-47A5-8A11-05A9F5777DFC}" srcId="{BFC9EB9D-52F4-4390-9B38-A06B12735013}" destId="{CD81F5A8-A1CD-4B22-8111-CE89B98445DE}" srcOrd="0" destOrd="0" parTransId="{611BD157-F130-4B2C-9A3F-5799401D39DC}" sibTransId="{2A8CB174-4DD7-4EEE-8A7F-A5E321F7BED5}"/>
    <dgm:cxn modelId="{CFEF95B6-599B-4724-9B74-7F1A3C75678C}" type="presOf" srcId="{FE3F96CE-364D-4DE8-90AB-01E3AA8D8AA3}" destId="{43B9BEE4-C7BC-4F86-876E-5F6AD938A003}" srcOrd="1" destOrd="0" presId="urn:microsoft.com/office/officeart/2005/8/layout/process1"/>
    <dgm:cxn modelId="{BFA7B0E8-8C14-482B-8E63-E2776A48BFF7}" type="presOf" srcId="{6D6D0524-542C-4BE4-A02E-D931ED299021}" destId="{BDF4B44C-9107-42A7-A415-7453F47EAD81}" srcOrd="0" destOrd="0" presId="urn:microsoft.com/office/officeart/2005/8/layout/process1"/>
    <dgm:cxn modelId="{F29FE5E0-B174-4609-98A5-3ED2A7ED7DC4}" type="presParOf" srcId="{AC4FE976-67AB-4E9A-A238-0D6745DAB3E0}" destId="{C5E27EE6-2302-4925-B343-A45AE1A7F4F5}" srcOrd="0" destOrd="0" presId="urn:microsoft.com/office/officeart/2005/8/layout/process1"/>
    <dgm:cxn modelId="{71F84E75-F4A4-4E5C-9626-A52AB8A60ED4}" type="presParOf" srcId="{AC4FE976-67AB-4E9A-A238-0D6745DAB3E0}" destId="{E39E0170-6BDD-4EF4-A3F6-A018AE55ADE2}" srcOrd="1" destOrd="0" presId="urn:microsoft.com/office/officeart/2005/8/layout/process1"/>
    <dgm:cxn modelId="{81257BD1-716B-4C57-A434-4CE288669560}" type="presParOf" srcId="{E39E0170-6BDD-4EF4-A3F6-A018AE55ADE2}" destId="{8439CE12-5684-47D0-AB64-90BA077A96CB}" srcOrd="0" destOrd="0" presId="urn:microsoft.com/office/officeart/2005/8/layout/process1"/>
    <dgm:cxn modelId="{686EA0F5-2D4E-4F30-B407-AC7E4B5A8352}" type="presParOf" srcId="{AC4FE976-67AB-4E9A-A238-0D6745DAB3E0}" destId="{1823342B-C75F-4683-8852-0D5432B0880C}" srcOrd="2" destOrd="0" presId="urn:microsoft.com/office/officeart/2005/8/layout/process1"/>
    <dgm:cxn modelId="{8EEBF295-6568-4D12-9F00-C11D6B0787D7}" type="presParOf" srcId="{AC4FE976-67AB-4E9A-A238-0D6745DAB3E0}" destId="{FADDFEF0-92C8-43A8-8696-C095B52AA998}" srcOrd="3" destOrd="0" presId="urn:microsoft.com/office/officeart/2005/8/layout/process1"/>
    <dgm:cxn modelId="{AF9C5953-F557-4C53-86CF-7838EFBD147B}" type="presParOf" srcId="{FADDFEF0-92C8-43A8-8696-C095B52AA998}" destId="{43B9BEE4-C7BC-4F86-876E-5F6AD938A003}" srcOrd="0" destOrd="0" presId="urn:microsoft.com/office/officeart/2005/8/layout/process1"/>
    <dgm:cxn modelId="{AB03BA18-58BC-4B66-9EF0-0FD500968FB4}" type="presParOf" srcId="{AC4FE976-67AB-4E9A-A238-0D6745DAB3E0}" destId="{BDF4B44C-9107-42A7-A415-7453F47EAD81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FC9EB9D-52F4-4390-9B38-A06B12735013}" type="doc">
      <dgm:prSet loTypeId="urn:microsoft.com/office/officeart/2005/8/layout/process1" loCatId="process" qsTypeId="urn:microsoft.com/office/officeart/2005/8/quickstyle/simple1" qsCatId="simple" csTypeId="urn:microsoft.com/office/officeart/2005/8/colors/accent0_1" csCatId="mainScheme" phldr="1"/>
      <dgm:spPr/>
    </dgm:pt>
    <dgm:pt modelId="{CD81F5A8-A1CD-4B22-8111-CE89B98445DE}">
      <dgm:prSet phldrT="[Text]" custT="1"/>
      <dgm:spPr/>
      <dgm:t>
        <a:bodyPr/>
        <a:lstStyle/>
        <a:p>
          <a:r>
            <a:rPr lang="id-ID" sz="4000" i="1" dirty="0"/>
            <a:t>Local Content Policy</a:t>
          </a:r>
          <a:endParaRPr lang="id-ID" sz="4000" dirty="0"/>
        </a:p>
      </dgm:t>
    </dgm:pt>
    <dgm:pt modelId="{611BD157-F130-4B2C-9A3F-5799401D39DC}" type="parTrans" cxnId="{752C0EA5-D434-47A5-8A11-05A9F5777DFC}">
      <dgm:prSet/>
      <dgm:spPr/>
      <dgm:t>
        <a:bodyPr/>
        <a:lstStyle/>
        <a:p>
          <a:endParaRPr lang="id-ID"/>
        </a:p>
      </dgm:t>
    </dgm:pt>
    <dgm:pt modelId="{2A8CB174-4DD7-4EEE-8A7F-A5E321F7BED5}" type="sibTrans" cxnId="{752C0EA5-D434-47A5-8A11-05A9F5777DFC}">
      <dgm:prSet/>
      <dgm:spPr/>
      <dgm:t>
        <a:bodyPr/>
        <a:lstStyle/>
        <a:p>
          <a:endParaRPr lang="id-ID"/>
        </a:p>
      </dgm:t>
    </dgm:pt>
    <dgm:pt modelId="{CBCA50FE-CAD7-410B-A408-916001EF1A52}">
      <dgm:prSet phldrT="[Text]"/>
      <dgm:spPr/>
      <dgm:t>
        <a:bodyPr/>
        <a:lstStyle/>
        <a:p>
          <a:r>
            <a:rPr lang="id-ID" dirty="0"/>
            <a:t>Local Procurement</a:t>
          </a:r>
        </a:p>
      </dgm:t>
    </dgm:pt>
    <dgm:pt modelId="{9DBFBFF2-7A52-4424-AF64-989506BBED28}" type="parTrans" cxnId="{67613418-170E-4491-9FC3-35B96B90CB82}">
      <dgm:prSet/>
      <dgm:spPr/>
      <dgm:t>
        <a:bodyPr/>
        <a:lstStyle/>
        <a:p>
          <a:endParaRPr lang="id-ID"/>
        </a:p>
      </dgm:t>
    </dgm:pt>
    <dgm:pt modelId="{FE3F96CE-364D-4DE8-90AB-01E3AA8D8AA3}" type="sibTrans" cxnId="{67613418-170E-4491-9FC3-35B96B90CB82}">
      <dgm:prSet/>
      <dgm:spPr/>
      <dgm:t>
        <a:bodyPr/>
        <a:lstStyle/>
        <a:p>
          <a:endParaRPr lang="id-ID"/>
        </a:p>
      </dgm:t>
    </dgm:pt>
    <dgm:pt modelId="{6D6D0524-542C-4BE4-A02E-D931ED299021}">
      <dgm:prSet phldrT="[Text]" custT="1"/>
      <dgm:spPr/>
      <dgm:t>
        <a:bodyPr/>
        <a:lstStyle/>
        <a:p>
          <a:r>
            <a:rPr lang="id-ID" sz="2400" dirty="0"/>
            <a:t>Pelopor : </a:t>
          </a:r>
          <a:r>
            <a:rPr lang="id-ID" sz="2400" i="1" dirty="0"/>
            <a:t>International Finance Coorporation</a:t>
          </a:r>
          <a:r>
            <a:rPr lang="id-ID" sz="2400" dirty="0"/>
            <a:t> (IFC) 2001</a:t>
          </a:r>
        </a:p>
      </dgm:t>
    </dgm:pt>
    <dgm:pt modelId="{363DFE37-EE68-41CF-9BC3-6A13667551A4}" type="parTrans" cxnId="{BCE9886E-247A-4FCB-B159-C0B8EB7D5627}">
      <dgm:prSet/>
      <dgm:spPr/>
      <dgm:t>
        <a:bodyPr/>
        <a:lstStyle/>
        <a:p>
          <a:endParaRPr lang="id-ID"/>
        </a:p>
      </dgm:t>
    </dgm:pt>
    <dgm:pt modelId="{6A6FAA63-EFB5-4789-B172-521AC5A6561A}" type="sibTrans" cxnId="{BCE9886E-247A-4FCB-B159-C0B8EB7D5627}">
      <dgm:prSet/>
      <dgm:spPr/>
      <dgm:t>
        <a:bodyPr/>
        <a:lstStyle/>
        <a:p>
          <a:endParaRPr lang="id-ID"/>
        </a:p>
      </dgm:t>
    </dgm:pt>
    <dgm:pt modelId="{AC4FE976-67AB-4E9A-A238-0D6745DAB3E0}" type="pres">
      <dgm:prSet presAssocID="{BFC9EB9D-52F4-4390-9B38-A06B12735013}" presName="Name0" presStyleCnt="0">
        <dgm:presLayoutVars>
          <dgm:dir/>
          <dgm:resizeHandles val="exact"/>
        </dgm:presLayoutVars>
      </dgm:prSet>
      <dgm:spPr/>
    </dgm:pt>
    <dgm:pt modelId="{C5E27EE6-2302-4925-B343-A45AE1A7F4F5}" type="pres">
      <dgm:prSet presAssocID="{CD81F5A8-A1CD-4B22-8111-CE89B98445DE}" presName="node" presStyleLbl="node1" presStyleIdx="0" presStyleCnt="3">
        <dgm:presLayoutVars>
          <dgm:bulletEnabled val="1"/>
        </dgm:presLayoutVars>
      </dgm:prSet>
      <dgm:spPr/>
    </dgm:pt>
    <dgm:pt modelId="{E39E0170-6BDD-4EF4-A3F6-A018AE55ADE2}" type="pres">
      <dgm:prSet presAssocID="{2A8CB174-4DD7-4EEE-8A7F-A5E321F7BED5}" presName="sibTrans" presStyleLbl="sibTrans2D1" presStyleIdx="0" presStyleCnt="2"/>
      <dgm:spPr/>
    </dgm:pt>
    <dgm:pt modelId="{8439CE12-5684-47D0-AB64-90BA077A96CB}" type="pres">
      <dgm:prSet presAssocID="{2A8CB174-4DD7-4EEE-8A7F-A5E321F7BED5}" presName="connectorText" presStyleLbl="sibTrans2D1" presStyleIdx="0" presStyleCnt="2"/>
      <dgm:spPr/>
    </dgm:pt>
    <dgm:pt modelId="{1823342B-C75F-4683-8852-0D5432B0880C}" type="pres">
      <dgm:prSet presAssocID="{CBCA50FE-CAD7-410B-A408-916001EF1A52}" presName="node" presStyleLbl="node1" presStyleIdx="1" presStyleCnt="3">
        <dgm:presLayoutVars>
          <dgm:bulletEnabled val="1"/>
        </dgm:presLayoutVars>
      </dgm:prSet>
      <dgm:spPr/>
    </dgm:pt>
    <dgm:pt modelId="{FADDFEF0-92C8-43A8-8696-C095B52AA998}" type="pres">
      <dgm:prSet presAssocID="{FE3F96CE-364D-4DE8-90AB-01E3AA8D8AA3}" presName="sibTrans" presStyleLbl="sibTrans2D1" presStyleIdx="1" presStyleCnt="2"/>
      <dgm:spPr/>
    </dgm:pt>
    <dgm:pt modelId="{43B9BEE4-C7BC-4F86-876E-5F6AD938A003}" type="pres">
      <dgm:prSet presAssocID="{FE3F96CE-364D-4DE8-90AB-01E3AA8D8AA3}" presName="connectorText" presStyleLbl="sibTrans2D1" presStyleIdx="1" presStyleCnt="2"/>
      <dgm:spPr/>
    </dgm:pt>
    <dgm:pt modelId="{BDF4B44C-9107-42A7-A415-7453F47EAD81}" type="pres">
      <dgm:prSet presAssocID="{6D6D0524-542C-4BE4-A02E-D931ED299021}" presName="node" presStyleLbl="node1" presStyleIdx="2" presStyleCnt="3">
        <dgm:presLayoutVars>
          <dgm:bulletEnabled val="1"/>
        </dgm:presLayoutVars>
      </dgm:prSet>
      <dgm:spPr/>
    </dgm:pt>
  </dgm:ptLst>
  <dgm:cxnLst>
    <dgm:cxn modelId="{67613418-170E-4491-9FC3-35B96B90CB82}" srcId="{BFC9EB9D-52F4-4390-9B38-A06B12735013}" destId="{CBCA50FE-CAD7-410B-A408-916001EF1A52}" srcOrd="1" destOrd="0" parTransId="{9DBFBFF2-7A52-4424-AF64-989506BBED28}" sibTransId="{FE3F96CE-364D-4DE8-90AB-01E3AA8D8AA3}"/>
    <dgm:cxn modelId="{D8DB2C31-B202-422C-9191-62BDE95BB229}" type="presOf" srcId="{FE3F96CE-364D-4DE8-90AB-01E3AA8D8AA3}" destId="{FADDFEF0-92C8-43A8-8696-C095B52AA998}" srcOrd="0" destOrd="0" presId="urn:microsoft.com/office/officeart/2005/8/layout/process1"/>
    <dgm:cxn modelId="{0771CD65-B23D-40A7-A65F-451880AA92D9}" type="presOf" srcId="{CD81F5A8-A1CD-4B22-8111-CE89B98445DE}" destId="{C5E27EE6-2302-4925-B343-A45AE1A7F4F5}" srcOrd="0" destOrd="0" presId="urn:microsoft.com/office/officeart/2005/8/layout/process1"/>
    <dgm:cxn modelId="{BCE9886E-247A-4FCB-B159-C0B8EB7D5627}" srcId="{BFC9EB9D-52F4-4390-9B38-A06B12735013}" destId="{6D6D0524-542C-4BE4-A02E-D931ED299021}" srcOrd="2" destOrd="0" parTransId="{363DFE37-EE68-41CF-9BC3-6A13667551A4}" sibTransId="{6A6FAA63-EFB5-4789-B172-521AC5A6561A}"/>
    <dgm:cxn modelId="{F77A817D-00EE-42C1-A293-B3707E4809CD}" type="presOf" srcId="{2A8CB174-4DD7-4EEE-8A7F-A5E321F7BED5}" destId="{8439CE12-5684-47D0-AB64-90BA077A96CB}" srcOrd="1" destOrd="0" presId="urn:microsoft.com/office/officeart/2005/8/layout/process1"/>
    <dgm:cxn modelId="{1BADF47E-7001-4A68-A6DB-326ED8759BED}" type="presOf" srcId="{CBCA50FE-CAD7-410B-A408-916001EF1A52}" destId="{1823342B-C75F-4683-8852-0D5432B0880C}" srcOrd="0" destOrd="0" presId="urn:microsoft.com/office/officeart/2005/8/layout/process1"/>
    <dgm:cxn modelId="{A103F881-E3E4-4823-BAA0-8121143DBB1A}" type="presOf" srcId="{2A8CB174-4DD7-4EEE-8A7F-A5E321F7BED5}" destId="{E39E0170-6BDD-4EF4-A3F6-A018AE55ADE2}" srcOrd="0" destOrd="0" presId="urn:microsoft.com/office/officeart/2005/8/layout/process1"/>
    <dgm:cxn modelId="{1EA1569D-A01E-454A-8B49-89624D1C8E29}" type="presOf" srcId="{BFC9EB9D-52F4-4390-9B38-A06B12735013}" destId="{AC4FE976-67AB-4E9A-A238-0D6745DAB3E0}" srcOrd="0" destOrd="0" presId="urn:microsoft.com/office/officeart/2005/8/layout/process1"/>
    <dgm:cxn modelId="{752C0EA5-D434-47A5-8A11-05A9F5777DFC}" srcId="{BFC9EB9D-52F4-4390-9B38-A06B12735013}" destId="{CD81F5A8-A1CD-4B22-8111-CE89B98445DE}" srcOrd="0" destOrd="0" parTransId="{611BD157-F130-4B2C-9A3F-5799401D39DC}" sibTransId="{2A8CB174-4DD7-4EEE-8A7F-A5E321F7BED5}"/>
    <dgm:cxn modelId="{CFEF95B6-599B-4724-9B74-7F1A3C75678C}" type="presOf" srcId="{FE3F96CE-364D-4DE8-90AB-01E3AA8D8AA3}" destId="{43B9BEE4-C7BC-4F86-876E-5F6AD938A003}" srcOrd="1" destOrd="0" presId="urn:microsoft.com/office/officeart/2005/8/layout/process1"/>
    <dgm:cxn modelId="{BFA7B0E8-8C14-482B-8E63-E2776A48BFF7}" type="presOf" srcId="{6D6D0524-542C-4BE4-A02E-D931ED299021}" destId="{BDF4B44C-9107-42A7-A415-7453F47EAD81}" srcOrd="0" destOrd="0" presId="urn:microsoft.com/office/officeart/2005/8/layout/process1"/>
    <dgm:cxn modelId="{F29FE5E0-B174-4609-98A5-3ED2A7ED7DC4}" type="presParOf" srcId="{AC4FE976-67AB-4E9A-A238-0D6745DAB3E0}" destId="{C5E27EE6-2302-4925-B343-A45AE1A7F4F5}" srcOrd="0" destOrd="0" presId="urn:microsoft.com/office/officeart/2005/8/layout/process1"/>
    <dgm:cxn modelId="{71F84E75-F4A4-4E5C-9626-A52AB8A60ED4}" type="presParOf" srcId="{AC4FE976-67AB-4E9A-A238-0D6745DAB3E0}" destId="{E39E0170-6BDD-4EF4-A3F6-A018AE55ADE2}" srcOrd="1" destOrd="0" presId="urn:microsoft.com/office/officeart/2005/8/layout/process1"/>
    <dgm:cxn modelId="{81257BD1-716B-4C57-A434-4CE288669560}" type="presParOf" srcId="{E39E0170-6BDD-4EF4-A3F6-A018AE55ADE2}" destId="{8439CE12-5684-47D0-AB64-90BA077A96CB}" srcOrd="0" destOrd="0" presId="urn:microsoft.com/office/officeart/2005/8/layout/process1"/>
    <dgm:cxn modelId="{686EA0F5-2D4E-4F30-B407-AC7E4B5A8352}" type="presParOf" srcId="{AC4FE976-67AB-4E9A-A238-0D6745DAB3E0}" destId="{1823342B-C75F-4683-8852-0D5432B0880C}" srcOrd="2" destOrd="0" presId="urn:microsoft.com/office/officeart/2005/8/layout/process1"/>
    <dgm:cxn modelId="{8EEBF295-6568-4D12-9F00-C11D6B0787D7}" type="presParOf" srcId="{AC4FE976-67AB-4E9A-A238-0D6745DAB3E0}" destId="{FADDFEF0-92C8-43A8-8696-C095B52AA998}" srcOrd="3" destOrd="0" presId="urn:microsoft.com/office/officeart/2005/8/layout/process1"/>
    <dgm:cxn modelId="{AF9C5953-F557-4C53-86CF-7838EFBD147B}" type="presParOf" srcId="{FADDFEF0-92C8-43A8-8696-C095B52AA998}" destId="{43B9BEE4-C7BC-4F86-876E-5F6AD938A003}" srcOrd="0" destOrd="0" presId="urn:microsoft.com/office/officeart/2005/8/layout/process1"/>
    <dgm:cxn modelId="{AB03BA18-58BC-4B66-9EF0-0FD500968FB4}" type="presParOf" srcId="{AC4FE976-67AB-4E9A-A238-0D6745DAB3E0}" destId="{BDF4B44C-9107-42A7-A415-7453F47EAD81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453770B-FAD8-437A-A580-8751DCC758D7}" type="doc">
      <dgm:prSet loTypeId="urn:microsoft.com/office/officeart/2005/8/layout/gear1" loCatId="cycle" qsTypeId="urn:microsoft.com/office/officeart/2005/8/quickstyle/simple1" qsCatId="simple" csTypeId="urn:microsoft.com/office/officeart/2005/8/colors/accent1_1" csCatId="accent1" phldr="1"/>
      <dgm:spPr/>
    </dgm:pt>
    <dgm:pt modelId="{975F89D7-F12B-4811-A7A7-46995313E1D6}">
      <dgm:prSet phldrT="[Text]" custT="1"/>
      <dgm:spPr/>
      <dgm:t>
        <a:bodyPr/>
        <a:lstStyle/>
        <a:p>
          <a:r>
            <a:rPr lang="id-ID" sz="1600" i="1" dirty="0"/>
            <a:t>barang/jasa termasuk rancang bangun dan perekayasaan yang diproduksi / dikerjakan oleh perusahaan yang berinvestasi &amp; berproduksi di Indonesia, yang menggunakan sebagian tenaga kerja bangsa/ WNI, yang prosesnya menggunakan Bahan Baku/komponen dalam negeri dan/atau sebagian impor</a:t>
          </a:r>
          <a:endParaRPr lang="id-ID" sz="1600" dirty="0"/>
        </a:p>
      </dgm:t>
    </dgm:pt>
    <dgm:pt modelId="{86A53F92-B7DA-4281-9BC7-2E044519C6BD}" type="parTrans" cxnId="{04ACDC4B-3FC4-44FA-91F7-8657EF3714C7}">
      <dgm:prSet/>
      <dgm:spPr/>
      <dgm:t>
        <a:bodyPr/>
        <a:lstStyle/>
        <a:p>
          <a:endParaRPr lang="id-ID"/>
        </a:p>
      </dgm:t>
    </dgm:pt>
    <dgm:pt modelId="{C811E21A-D94B-4DB2-AF9A-D187144CDD8B}" type="sibTrans" cxnId="{04ACDC4B-3FC4-44FA-91F7-8657EF3714C7}">
      <dgm:prSet/>
      <dgm:spPr/>
      <dgm:t>
        <a:bodyPr/>
        <a:lstStyle/>
        <a:p>
          <a:endParaRPr lang="id-ID"/>
        </a:p>
      </dgm:t>
    </dgm:pt>
    <dgm:pt modelId="{2622650F-063F-4ACF-84EB-73667E818AA8}">
      <dgm:prSet phldrT="[Text]" custT="1"/>
      <dgm:spPr/>
      <dgm:t>
        <a:bodyPr/>
        <a:lstStyle/>
        <a:p>
          <a:r>
            <a:rPr lang="id-ID" sz="3200"/>
            <a:t>produk dalam negeri</a:t>
          </a:r>
          <a:endParaRPr lang="id-ID" sz="3200" dirty="0"/>
        </a:p>
      </dgm:t>
    </dgm:pt>
    <dgm:pt modelId="{67F07B7F-A914-46CD-83DA-8E6BA597C6EB}" type="parTrans" cxnId="{58F0506C-8EA6-4C12-BF87-67BBF737E220}">
      <dgm:prSet/>
      <dgm:spPr/>
      <dgm:t>
        <a:bodyPr/>
        <a:lstStyle/>
        <a:p>
          <a:endParaRPr lang="id-ID"/>
        </a:p>
      </dgm:t>
    </dgm:pt>
    <dgm:pt modelId="{A25C29AD-7C7F-4893-8B2D-8BD87B120DFB}" type="sibTrans" cxnId="{58F0506C-8EA6-4C12-BF87-67BBF737E220}">
      <dgm:prSet/>
      <dgm:spPr/>
      <dgm:t>
        <a:bodyPr/>
        <a:lstStyle/>
        <a:p>
          <a:endParaRPr lang="id-ID"/>
        </a:p>
      </dgm:t>
    </dgm:pt>
    <dgm:pt modelId="{E1092922-6186-4CBE-9B8A-0BC104DCA18E}" type="pres">
      <dgm:prSet presAssocID="{F453770B-FAD8-437A-A580-8751DCC758D7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AB31EEC1-8651-42A1-A0CB-284ED15F360B}" type="pres">
      <dgm:prSet presAssocID="{975F89D7-F12B-4811-A7A7-46995313E1D6}" presName="gear1" presStyleLbl="node1" presStyleIdx="0" presStyleCnt="2">
        <dgm:presLayoutVars>
          <dgm:chMax val="1"/>
          <dgm:bulletEnabled val="1"/>
        </dgm:presLayoutVars>
      </dgm:prSet>
      <dgm:spPr/>
    </dgm:pt>
    <dgm:pt modelId="{6C82CAE4-C0C8-475D-8CAA-BE56B880CFBE}" type="pres">
      <dgm:prSet presAssocID="{975F89D7-F12B-4811-A7A7-46995313E1D6}" presName="gear1srcNode" presStyleLbl="node1" presStyleIdx="0" presStyleCnt="2"/>
      <dgm:spPr/>
    </dgm:pt>
    <dgm:pt modelId="{37329F9A-267E-4119-90EF-DCE95690B6DE}" type="pres">
      <dgm:prSet presAssocID="{975F89D7-F12B-4811-A7A7-46995313E1D6}" presName="gear1dstNode" presStyleLbl="node1" presStyleIdx="0" presStyleCnt="2"/>
      <dgm:spPr/>
    </dgm:pt>
    <dgm:pt modelId="{13C6B732-3EB7-494E-8B9C-DB9C46482490}" type="pres">
      <dgm:prSet presAssocID="{2622650F-063F-4ACF-84EB-73667E818AA8}" presName="gear2" presStyleLbl="node1" presStyleIdx="1" presStyleCnt="2">
        <dgm:presLayoutVars>
          <dgm:chMax val="1"/>
          <dgm:bulletEnabled val="1"/>
        </dgm:presLayoutVars>
      </dgm:prSet>
      <dgm:spPr/>
    </dgm:pt>
    <dgm:pt modelId="{5EE916E6-62C9-4714-BF91-78FE01B18D7C}" type="pres">
      <dgm:prSet presAssocID="{2622650F-063F-4ACF-84EB-73667E818AA8}" presName="gear2srcNode" presStyleLbl="node1" presStyleIdx="1" presStyleCnt="2"/>
      <dgm:spPr/>
    </dgm:pt>
    <dgm:pt modelId="{4F81E7CB-5CE5-47FA-A47C-6990A30EA50F}" type="pres">
      <dgm:prSet presAssocID="{2622650F-063F-4ACF-84EB-73667E818AA8}" presName="gear2dstNode" presStyleLbl="node1" presStyleIdx="1" presStyleCnt="2"/>
      <dgm:spPr/>
    </dgm:pt>
    <dgm:pt modelId="{DCADF9A3-E463-4AEA-A733-2D55AC21052A}" type="pres">
      <dgm:prSet presAssocID="{C811E21A-D94B-4DB2-AF9A-D187144CDD8B}" presName="connector1" presStyleLbl="sibTrans2D1" presStyleIdx="0" presStyleCnt="2"/>
      <dgm:spPr/>
    </dgm:pt>
    <dgm:pt modelId="{80B93F29-D9BA-44A6-894E-2963C4182B31}" type="pres">
      <dgm:prSet presAssocID="{A25C29AD-7C7F-4893-8B2D-8BD87B120DFB}" presName="connector2" presStyleLbl="sibTrans2D1" presStyleIdx="1" presStyleCnt="2"/>
      <dgm:spPr/>
    </dgm:pt>
  </dgm:ptLst>
  <dgm:cxnLst>
    <dgm:cxn modelId="{6ED9280A-0804-4286-A3BB-C778458B0EE7}" type="presOf" srcId="{2622650F-063F-4ACF-84EB-73667E818AA8}" destId="{5EE916E6-62C9-4714-BF91-78FE01B18D7C}" srcOrd="1" destOrd="0" presId="urn:microsoft.com/office/officeart/2005/8/layout/gear1"/>
    <dgm:cxn modelId="{58C9EF1C-C174-44BC-92E0-53D4901ED6F4}" type="presOf" srcId="{975F89D7-F12B-4811-A7A7-46995313E1D6}" destId="{AB31EEC1-8651-42A1-A0CB-284ED15F360B}" srcOrd="0" destOrd="0" presId="urn:microsoft.com/office/officeart/2005/8/layout/gear1"/>
    <dgm:cxn modelId="{6382A51E-090D-402B-AD95-5E3FFDFB1521}" type="presOf" srcId="{C811E21A-D94B-4DB2-AF9A-D187144CDD8B}" destId="{DCADF9A3-E463-4AEA-A733-2D55AC21052A}" srcOrd="0" destOrd="0" presId="urn:microsoft.com/office/officeart/2005/8/layout/gear1"/>
    <dgm:cxn modelId="{64B14D2A-BF2F-4D13-80BC-6E18ED02E4E6}" type="presOf" srcId="{F453770B-FAD8-437A-A580-8751DCC758D7}" destId="{E1092922-6186-4CBE-9B8A-0BC104DCA18E}" srcOrd="0" destOrd="0" presId="urn:microsoft.com/office/officeart/2005/8/layout/gear1"/>
    <dgm:cxn modelId="{8AA77C62-9552-42D2-925E-91E4E94893F4}" type="presOf" srcId="{2622650F-063F-4ACF-84EB-73667E818AA8}" destId="{13C6B732-3EB7-494E-8B9C-DB9C46482490}" srcOrd="0" destOrd="0" presId="urn:microsoft.com/office/officeart/2005/8/layout/gear1"/>
    <dgm:cxn modelId="{04ACDC4B-3FC4-44FA-91F7-8657EF3714C7}" srcId="{F453770B-FAD8-437A-A580-8751DCC758D7}" destId="{975F89D7-F12B-4811-A7A7-46995313E1D6}" srcOrd="0" destOrd="0" parTransId="{86A53F92-B7DA-4281-9BC7-2E044519C6BD}" sibTransId="{C811E21A-D94B-4DB2-AF9A-D187144CDD8B}"/>
    <dgm:cxn modelId="{58F0506C-8EA6-4C12-BF87-67BBF737E220}" srcId="{F453770B-FAD8-437A-A580-8751DCC758D7}" destId="{2622650F-063F-4ACF-84EB-73667E818AA8}" srcOrd="1" destOrd="0" parTransId="{67F07B7F-A914-46CD-83DA-8E6BA597C6EB}" sibTransId="{A25C29AD-7C7F-4893-8B2D-8BD87B120DFB}"/>
    <dgm:cxn modelId="{D508647E-3823-44D6-9D87-6ECC902BF707}" type="presOf" srcId="{2622650F-063F-4ACF-84EB-73667E818AA8}" destId="{4F81E7CB-5CE5-47FA-A47C-6990A30EA50F}" srcOrd="2" destOrd="0" presId="urn:microsoft.com/office/officeart/2005/8/layout/gear1"/>
    <dgm:cxn modelId="{A09FE681-9CDD-4FD2-827D-3C27F6A68D12}" type="presOf" srcId="{975F89D7-F12B-4811-A7A7-46995313E1D6}" destId="{37329F9A-267E-4119-90EF-DCE95690B6DE}" srcOrd="2" destOrd="0" presId="urn:microsoft.com/office/officeart/2005/8/layout/gear1"/>
    <dgm:cxn modelId="{11CD16AB-53E7-4F5B-86E0-0102EC2180AA}" type="presOf" srcId="{A25C29AD-7C7F-4893-8B2D-8BD87B120DFB}" destId="{80B93F29-D9BA-44A6-894E-2963C4182B31}" srcOrd="0" destOrd="0" presId="urn:microsoft.com/office/officeart/2005/8/layout/gear1"/>
    <dgm:cxn modelId="{9DE200CA-FBB8-4486-B772-5FE192048702}" type="presOf" srcId="{975F89D7-F12B-4811-A7A7-46995313E1D6}" destId="{6C82CAE4-C0C8-475D-8CAA-BE56B880CFBE}" srcOrd="1" destOrd="0" presId="urn:microsoft.com/office/officeart/2005/8/layout/gear1"/>
    <dgm:cxn modelId="{069D0373-F8EE-4115-8426-0D80BE3D4B0A}" type="presParOf" srcId="{E1092922-6186-4CBE-9B8A-0BC104DCA18E}" destId="{AB31EEC1-8651-42A1-A0CB-284ED15F360B}" srcOrd="0" destOrd="0" presId="urn:microsoft.com/office/officeart/2005/8/layout/gear1"/>
    <dgm:cxn modelId="{570C33EC-9D82-4085-BAF7-65DD0F3CED57}" type="presParOf" srcId="{E1092922-6186-4CBE-9B8A-0BC104DCA18E}" destId="{6C82CAE4-C0C8-475D-8CAA-BE56B880CFBE}" srcOrd="1" destOrd="0" presId="urn:microsoft.com/office/officeart/2005/8/layout/gear1"/>
    <dgm:cxn modelId="{CD7D099E-C2FE-4355-B607-180B1B61C5BA}" type="presParOf" srcId="{E1092922-6186-4CBE-9B8A-0BC104DCA18E}" destId="{37329F9A-267E-4119-90EF-DCE95690B6DE}" srcOrd="2" destOrd="0" presId="urn:microsoft.com/office/officeart/2005/8/layout/gear1"/>
    <dgm:cxn modelId="{55D80913-9ABB-4420-9B0D-D8193A9F7B27}" type="presParOf" srcId="{E1092922-6186-4CBE-9B8A-0BC104DCA18E}" destId="{13C6B732-3EB7-494E-8B9C-DB9C46482490}" srcOrd="3" destOrd="0" presId="urn:microsoft.com/office/officeart/2005/8/layout/gear1"/>
    <dgm:cxn modelId="{A5E94F44-8A34-4402-AB67-5434A9A98975}" type="presParOf" srcId="{E1092922-6186-4CBE-9B8A-0BC104DCA18E}" destId="{5EE916E6-62C9-4714-BF91-78FE01B18D7C}" srcOrd="4" destOrd="0" presId="urn:microsoft.com/office/officeart/2005/8/layout/gear1"/>
    <dgm:cxn modelId="{F10BBAFF-2D81-424A-9A6C-1CABB3C7138D}" type="presParOf" srcId="{E1092922-6186-4CBE-9B8A-0BC104DCA18E}" destId="{4F81E7CB-5CE5-47FA-A47C-6990A30EA50F}" srcOrd="5" destOrd="0" presId="urn:microsoft.com/office/officeart/2005/8/layout/gear1"/>
    <dgm:cxn modelId="{52A351E3-B17A-4B45-9602-4C12700569AE}" type="presParOf" srcId="{E1092922-6186-4CBE-9B8A-0BC104DCA18E}" destId="{DCADF9A3-E463-4AEA-A733-2D55AC21052A}" srcOrd="6" destOrd="0" presId="urn:microsoft.com/office/officeart/2005/8/layout/gear1"/>
    <dgm:cxn modelId="{4FED628E-0A07-48C5-9DDE-2AD9DB19395F}" type="presParOf" srcId="{E1092922-6186-4CBE-9B8A-0BC104DCA18E}" destId="{80B93F29-D9BA-44A6-894E-2963C4182B31}" srcOrd="7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9A253A3-C4F2-4213-B0E2-6EF1F295A3D7}" type="doc">
      <dgm:prSet loTypeId="urn:microsoft.com/office/officeart/2005/8/layout/vList6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id-ID"/>
        </a:p>
      </dgm:t>
    </dgm:pt>
    <dgm:pt modelId="{39E29EDF-453F-4A5F-ACD6-25AE95113A45}">
      <dgm:prSet phldrT="[Text]"/>
      <dgm:spPr/>
      <dgm:t>
        <a:bodyPr/>
        <a:lstStyle/>
        <a:p>
          <a:r>
            <a:rPr lang="id-ID" dirty="0"/>
            <a:t>Pasal 86 (1) UU 3/2014 tentang Perindustrian jo Pasal 57 PP 29/2018 tentang Pemberdayaan Industri</a:t>
          </a:r>
        </a:p>
      </dgm:t>
    </dgm:pt>
    <dgm:pt modelId="{410F29D3-B5FD-496E-BA78-1E3EC633AE96}" type="parTrans" cxnId="{CAD3A578-9413-4B76-A169-CEF22F1D982B}">
      <dgm:prSet/>
      <dgm:spPr/>
      <dgm:t>
        <a:bodyPr/>
        <a:lstStyle/>
        <a:p>
          <a:endParaRPr lang="id-ID"/>
        </a:p>
      </dgm:t>
    </dgm:pt>
    <dgm:pt modelId="{0B93A77A-1463-4C01-A1C7-2F41DC9EA077}" type="sibTrans" cxnId="{CAD3A578-9413-4B76-A169-CEF22F1D982B}">
      <dgm:prSet/>
      <dgm:spPr/>
      <dgm:t>
        <a:bodyPr/>
        <a:lstStyle/>
        <a:p>
          <a:endParaRPr lang="id-ID"/>
        </a:p>
      </dgm:t>
    </dgm:pt>
    <dgm:pt modelId="{57F17BD2-4AC5-460E-A869-ABD1AA9215B2}">
      <dgm:prSet phldrT="[Text]" custT="1"/>
      <dgm:spPr/>
      <dgm:t>
        <a:bodyPr/>
        <a:lstStyle/>
        <a:p>
          <a:r>
            <a:rPr lang="id-ID" sz="2000" dirty="0"/>
            <a:t>lembaga negara, kementerian, lembaga pemerintah nonkementerian, dan SKPD dalam PBJ apabila sumber pembiayaannya berasal dari APBN, APBD, termasuk pinjaman/hibah dari dalam negeri/luar negeri</a:t>
          </a:r>
        </a:p>
      </dgm:t>
    </dgm:pt>
    <dgm:pt modelId="{BFEF6C87-2AAC-4BBC-8FDC-91D0111CA512}" type="parTrans" cxnId="{5DBA9A25-0A82-4198-B47E-B8D4E1D1674D}">
      <dgm:prSet/>
      <dgm:spPr/>
      <dgm:t>
        <a:bodyPr/>
        <a:lstStyle/>
        <a:p>
          <a:endParaRPr lang="id-ID"/>
        </a:p>
      </dgm:t>
    </dgm:pt>
    <dgm:pt modelId="{C9F1A425-222A-42C7-BA07-7D940323B970}" type="sibTrans" cxnId="{5DBA9A25-0A82-4198-B47E-B8D4E1D1674D}">
      <dgm:prSet/>
      <dgm:spPr/>
      <dgm:t>
        <a:bodyPr/>
        <a:lstStyle/>
        <a:p>
          <a:endParaRPr lang="id-ID"/>
        </a:p>
      </dgm:t>
    </dgm:pt>
    <dgm:pt modelId="{07D148A1-9F32-40F5-8B35-E82128A29158}">
      <dgm:prSet phldrT="[Text]" custT="1"/>
      <dgm:spPr/>
      <dgm:t>
        <a:bodyPr/>
        <a:lstStyle/>
        <a:p>
          <a:r>
            <a:rPr lang="id-ID" sz="3600"/>
            <a:t>Produk dalam negeri Indonesia wajib digunakan oleh :</a:t>
          </a:r>
          <a:endParaRPr lang="id-ID" sz="3600" dirty="0"/>
        </a:p>
      </dgm:t>
    </dgm:pt>
    <dgm:pt modelId="{1FD79616-CC37-416C-8ECC-66B37EC35DB3}" type="parTrans" cxnId="{D2271F45-F5DF-4DC1-A120-4F41552D6735}">
      <dgm:prSet/>
      <dgm:spPr/>
      <dgm:t>
        <a:bodyPr/>
        <a:lstStyle/>
        <a:p>
          <a:endParaRPr lang="id-ID"/>
        </a:p>
      </dgm:t>
    </dgm:pt>
    <dgm:pt modelId="{0AD5D02E-8900-4128-86E9-3AB99221918A}" type="sibTrans" cxnId="{D2271F45-F5DF-4DC1-A120-4F41552D6735}">
      <dgm:prSet/>
      <dgm:spPr/>
      <dgm:t>
        <a:bodyPr/>
        <a:lstStyle/>
        <a:p>
          <a:endParaRPr lang="id-ID"/>
        </a:p>
      </dgm:t>
    </dgm:pt>
    <dgm:pt modelId="{B09891B8-4C20-4CE0-9A49-C5759D0DB442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id-ID" sz="2000" dirty="0"/>
            <a:t>BUMN, BUMD, dan badan usaha swasta dalam PBJ yang pembiayaannya berasal dari APBN, APBD dan/atau pekerjaannya dilakukan melalui pola kerja sama antara Pemerintah dengan badan usaha swasta dan/atau mengusahakan sumber daya yang dikuasai negara</a:t>
          </a:r>
        </a:p>
      </dgm:t>
    </dgm:pt>
    <dgm:pt modelId="{DCC46F5F-7CE9-4BD6-954D-437B99DAD051}" type="parTrans" cxnId="{B2CDA710-856F-4333-A067-E13F8A5488DA}">
      <dgm:prSet/>
      <dgm:spPr/>
      <dgm:t>
        <a:bodyPr/>
        <a:lstStyle/>
        <a:p>
          <a:endParaRPr lang="id-ID"/>
        </a:p>
      </dgm:t>
    </dgm:pt>
    <dgm:pt modelId="{97322CFE-9F9A-4925-94E8-EAAFF0D27314}" type="sibTrans" cxnId="{B2CDA710-856F-4333-A067-E13F8A5488DA}">
      <dgm:prSet/>
      <dgm:spPr/>
      <dgm:t>
        <a:bodyPr/>
        <a:lstStyle/>
        <a:p>
          <a:endParaRPr lang="id-ID"/>
        </a:p>
      </dgm:t>
    </dgm:pt>
    <dgm:pt modelId="{901BFC47-43A4-4494-985E-D5DBA193BC40}" type="pres">
      <dgm:prSet presAssocID="{A9A253A3-C4F2-4213-B0E2-6EF1F295A3D7}" presName="Name0" presStyleCnt="0">
        <dgm:presLayoutVars>
          <dgm:dir/>
          <dgm:animLvl val="lvl"/>
          <dgm:resizeHandles/>
        </dgm:presLayoutVars>
      </dgm:prSet>
      <dgm:spPr/>
    </dgm:pt>
    <dgm:pt modelId="{7FADBF8B-4D5B-4AE7-A368-DF540D09AA28}" type="pres">
      <dgm:prSet presAssocID="{39E29EDF-453F-4A5F-ACD6-25AE95113A45}" presName="linNode" presStyleCnt="0"/>
      <dgm:spPr/>
    </dgm:pt>
    <dgm:pt modelId="{AE7F2231-EE8A-4658-A11B-0E6DCC1C9C89}" type="pres">
      <dgm:prSet presAssocID="{39E29EDF-453F-4A5F-ACD6-25AE95113A45}" presName="parentShp" presStyleLbl="node1" presStyleIdx="0" presStyleCnt="2">
        <dgm:presLayoutVars>
          <dgm:bulletEnabled val="1"/>
        </dgm:presLayoutVars>
      </dgm:prSet>
      <dgm:spPr/>
    </dgm:pt>
    <dgm:pt modelId="{702FB253-3DF7-44C4-8817-02B4AA53DBB7}" type="pres">
      <dgm:prSet presAssocID="{39E29EDF-453F-4A5F-ACD6-25AE95113A45}" presName="childShp" presStyleLbl="bgAccFollowNode1" presStyleIdx="0" presStyleCnt="2">
        <dgm:presLayoutVars>
          <dgm:bulletEnabled val="1"/>
        </dgm:presLayoutVars>
      </dgm:prSet>
      <dgm:spPr/>
    </dgm:pt>
    <dgm:pt modelId="{2DA3C41F-7958-429E-A825-76DC0553A5A4}" type="pres">
      <dgm:prSet presAssocID="{0B93A77A-1463-4C01-A1C7-2F41DC9EA077}" presName="spacing" presStyleCnt="0"/>
      <dgm:spPr/>
    </dgm:pt>
    <dgm:pt modelId="{B3CE072A-7241-4C3A-B995-0D7E956ED028}" type="pres">
      <dgm:prSet presAssocID="{07D148A1-9F32-40F5-8B35-E82128A29158}" presName="linNode" presStyleCnt="0"/>
      <dgm:spPr/>
    </dgm:pt>
    <dgm:pt modelId="{701D2761-22B9-453D-9324-2AE1F25849AE}" type="pres">
      <dgm:prSet presAssocID="{07D148A1-9F32-40F5-8B35-E82128A29158}" presName="parentShp" presStyleLbl="node1" presStyleIdx="1" presStyleCnt="2">
        <dgm:presLayoutVars>
          <dgm:bulletEnabled val="1"/>
        </dgm:presLayoutVars>
      </dgm:prSet>
      <dgm:spPr/>
    </dgm:pt>
    <dgm:pt modelId="{9108A94D-23D3-4217-A159-3F231A4BE456}" type="pres">
      <dgm:prSet presAssocID="{07D148A1-9F32-40F5-8B35-E82128A29158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B2CDA710-856F-4333-A067-E13F8A5488DA}" srcId="{07D148A1-9F32-40F5-8B35-E82128A29158}" destId="{B09891B8-4C20-4CE0-9A49-C5759D0DB442}" srcOrd="0" destOrd="0" parTransId="{DCC46F5F-7CE9-4BD6-954D-437B99DAD051}" sibTransId="{97322CFE-9F9A-4925-94E8-EAAFF0D27314}"/>
    <dgm:cxn modelId="{5DBA9A25-0A82-4198-B47E-B8D4E1D1674D}" srcId="{39E29EDF-453F-4A5F-ACD6-25AE95113A45}" destId="{57F17BD2-4AC5-460E-A869-ABD1AA9215B2}" srcOrd="0" destOrd="0" parTransId="{BFEF6C87-2AAC-4BBC-8FDC-91D0111CA512}" sibTransId="{C9F1A425-222A-42C7-BA07-7D940323B970}"/>
    <dgm:cxn modelId="{D2271F45-F5DF-4DC1-A120-4F41552D6735}" srcId="{A9A253A3-C4F2-4213-B0E2-6EF1F295A3D7}" destId="{07D148A1-9F32-40F5-8B35-E82128A29158}" srcOrd="1" destOrd="0" parTransId="{1FD79616-CC37-416C-8ECC-66B37EC35DB3}" sibTransId="{0AD5D02E-8900-4128-86E9-3AB99221918A}"/>
    <dgm:cxn modelId="{7D190F51-DEA0-4EA5-AFA1-E8DC64804F84}" type="presOf" srcId="{07D148A1-9F32-40F5-8B35-E82128A29158}" destId="{701D2761-22B9-453D-9324-2AE1F25849AE}" srcOrd="0" destOrd="0" presId="urn:microsoft.com/office/officeart/2005/8/layout/vList6"/>
    <dgm:cxn modelId="{CAD3A578-9413-4B76-A169-CEF22F1D982B}" srcId="{A9A253A3-C4F2-4213-B0E2-6EF1F295A3D7}" destId="{39E29EDF-453F-4A5F-ACD6-25AE95113A45}" srcOrd="0" destOrd="0" parTransId="{410F29D3-B5FD-496E-BA78-1E3EC633AE96}" sibTransId="{0B93A77A-1463-4C01-A1C7-2F41DC9EA077}"/>
    <dgm:cxn modelId="{8019BC79-88E8-4761-A990-68EFA57C5C00}" type="presOf" srcId="{39E29EDF-453F-4A5F-ACD6-25AE95113A45}" destId="{AE7F2231-EE8A-4658-A11B-0E6DCC1C9C89}" srcOrd="0" destOrd="0" presId="urn:microsoft.com/office/officeart/2005/8/layout/vList6"/>
    <dgm:cxn modelId="{837890AA-AADB-42EE-86BA-EFB4B61449B3}" type="presOf" srcId="{B09891B8-4C20-4CE0-9A49-C5759D0DB442}" destId="{9108A94D-23D3-4217-A159-3F231A4BE456}" srcOrd="0" destOrd="0" presId="urn:microsoft.com/office/officeart/2005/8/layout/vList6"/>
    <dgm:cxn modelId="{A4DB1CB8-4893-49B5-92DF-6F2D37E659CA}" type="presOf" srcId="{A9A253A3-C4F2-4213-B0E2-6EF1F295A3D7}" destId="{901BFC47-43A4-4494-985E-D5DBA193BC40}" srcOrd="0" destOrd="0" presId="urn:microsoft.com/office/officeart/2005/8/layout/vList6"/>
    <dgm:cxn modelId="{9A251FF7-0513-4FB2-A1D8-FFD1F0DF9028}" type="presOf" srcId="{57F17BD2-4AC5-460E-A869-ABD1AA9215B2}" destId="{702FB253-3DF7-44C4-8817-02B4AA53DBB7}" srcOrd="0" destOrd="0" presId="urn:microsoft.com/office/officeart/2005/8/layout/vList6"/>
    <dgm:cxn modelId="{181659B0-DAA9-4EEC-914A-F5D6FC264EFC}" type="presParOf" srcId="{901BFC47-43A4-4494-985E-D5DBA193BC40}" destId="{7FADBF8B-4D5B-4AE7-A368-DF540D09AA28}" srcOrd="0" destOrd="0" presId="urn:microsoft.com/office/officeart/2005/8/layout/vList6"/>
    <dgm:cxn modelId="{482FAB52-A0BF-498B-95A3-6AA604D4039E}" type="presParOf" srcId="{7FADBF8B-4D5B-4AE7-A368-DF540D09AA28}" destId="{AE7F2231-EE8A-4658-A11B-0E6DCC1C9C89}" srcOrd="0" destOrd="0" presId="urn:microsoft.com/office/officeart/2005/8/layout/vList6"/>
    <dgm:cxn modelId="{50CF9E58-D16E-4451-BDF6-0A4AF29007DD}" type="presParOf" srcId="{7FADBF8B-4D5B-4AE7-A368-DF540D09AA28}" destId="{702FB253-3DF7-44C4-8817-02B4AA53DBB7}" srcOrd="1" destOrd="0" presId="urn:microsoft.com/office/officeart/2005/8/layout/vList6"/>
    <dgm:cxn modelId="{B3D85F60-9917-4187-8565-19C63D11101E}" type="presParOf" srcId="{901BFC47-43A4-4494-985E-D5DBA193BC40}" destId="{2DA3C41F-7958-429E-A825-76DC0553A5A4}" srcOrd="1" destOrd="0" presId="urn:microsoft.com/office/officeart/2005/8/layout/vList6"/>
    <dgm:cxn modelId="{E3BE38CF-7061-4D9C-B6C1-EB82B4001CEA}" type="presParOf" srcId="{901BFC47-43A4-4494-985E-D5DBA193BC40}" destId="{B3CE072A-7241-4C3A-B995-0D7E956ED028}" srcOrd="2" destOrd="0" presId="urn:microsoft.com/office/officeart/2005/8/layout/vList6"/>
    <dgm:cxn modelId="{F7D60BF8-7DE3-42D9-8D2E-25E2E7496B86}" type="presParOf" srcId="{B3CE072A-7241-4C3A-B995-0D7E956ED028}" destId="{701D2761-22B9-453D-9324-2AE1F25849AE}" srcOrd="0" destOrd="0" presId="urn:microsoft.com/office/officeart/2005/8/layout/vList6"/>
    <dgm:cxn modelId="{4C968400-B9ED-49C1-983F-241C5F174001}" type="presParOf" srcId="{B3CE072A-7241-4C3A-B995-0D7E956ED028}" destId="{9108A94D-23D3-4217-A159-3F231A4BE456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74956B0-4BB8-42DB-9F02-ACD440278B8C}" type="doc">
      <dgm:prSet loTypeId="urn:microsoft.com/office/officeart/2005/8/layout/hProcess7" loCatId="list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id-ID"/>
        </a:p>
      </dgm:t>
    </dgm:pt>
    <dgm:pt modelId="{F32E9354-AAD3-4D4A-82B5-FDA393BCB50F}">
      <dgm:prSet phldrT="[Text]" custT="1"/>
      <dgm:spPr/>
      <dgm:t>
        <a:bodyPr/>
        <a:lstStyle/>
        <a:p>
          <a:r>
            <a:rPr lang="id-ID" sz="3600" dirty="0"/>
            <a:t>.</a:t>
          </a:r>
        </a:p>
      </dgm:t>
    </dgm:pt>
    <dgm:pt modelId="{ED59116A-E83F-4B8B-A60F-C25C887CFF83}" type="parTrans" cxnId="{6AD53EF3-61C8-4621-82AB-73935E036F20}">
      <dgm:prSet/>
      <dgm:spPr/>
      <dgm:t>
        <a:bodyPr/>
        <a:lstStyle/>
        <a:p>
          <a:endParaRPr lang="id-ID" sz="2000"/>
        </a:p>
      </dgm:t>
    </dgm:pt>
    <dgm:pt modelId="{232CA3C1-0AA5-4AEE-9E59-53873375E502}" type="sibTrans" cxnId="{6AD53EF3-61C8-4621-82AB-73935E036F20}">
      <dgm:prSet/>
      <dgm:spPr/>
      <dgm:t>
        <a:bodyPr/>
        <a:lstStyle/>
        <a:p>
          <a:endParaRPr lang="id-ID" sz="2000"/>
        </a:p>
      </dgm:t>
    </dgm:pt>
    <dgm:pt modelId="{C67FE1C8-62D6-40A8-8DB8-731063650F9A}">
      <dgm:prSet phldrT="[Text]" custT="1"/>
      <dgm:spPr/>
      <dgm:t>
        <a:bodyPr/>
        <a:lstStyle/>
        <a:p>
          <a:r>
            <a:rPr lang="id-ID" sz="1600" dirty="0"/>
            <a:t>InPres 2/2009 tentang Penggunaan PDN Dalam PBJ Pemerintah : </a:t>
          </a:r>
          <a:r>
            <a:rPr lang="id-ID" sz="1600" dirty="0">
              <a:solidFill>
                <a:srgbClr val="002060"/>
              </a:solidFill>
            </a:rPr>
            <a:t>Menteri, Jaksa Agung, Kepala Lembaga Pemerintah Non Departemen, Panglima TNI, Kapolri, Pimpinan Kesekretariatan Lembaga Negara, Gubernur &amp; Bupati/ Walikota</a:t>
          </a:r>
          <a:r>
            <a:rPr lang="id-ID" sz="1600" dirty="0"/>
            <a:t> </a:t>
          </a:r>
          <a:r>
            <a:rPr lang="id-ID" sz="1800" dirty="0">
              <a:sym typeface="Wingdings" panose="05000000000000000000" pitchFamily="2" charset="2"/>
            </a:rPr>
            <a:t> </a:t>
          </a:r>
          <a:r>
            <a:rPr lang="id-ID" sz="2000" i="1" dirty="0"/>
            <a:t>Dalam PBJ pemerintah di lingkungan instansi masing-masing, agar:</a:t>
          </a:r>
          <a:endParaRPr lang="id-ID" sz="1800" dirty="0"/>
        </a:p>
      </dgm:t>
    </dgm:pt>
    <dgm:pt modelId="{B269BC63-AC0C-4319-B4DD-0FD48D9386B5}" type="parTrans" cxnId="{BB3674DE-C3B5-46A0-BD9B-0A9C83725609}">
      <dgm:prSet/>
      <dgm:spPr/>
      <dgm:t>
        <a:bodyPr/>
        <a:lstStyle/>
        <a:p>
          <a:endParaRPr lang="id-ID" sz="2000"/>
        </a:p>
      </dgm:t>
    </dgm:pt>
    <dgm:pt modelId="{F570B54B-17BF-4168-A639-6325183BD30C}" type="sibTrans" cxnId="{BB3674DE-C3B5-46A0-BD9B-0A9C83725609}">
      <dgm:prSet/>
      <dgm:spPr/>
      <dgm:t>
        <a:bodyPr/>
        <a:lstStyle/>
        <a:p>
          <a:endParaRPr lang="id-ID" sz="2000"/>
        </a:p>
      </dgm:t>
    </dgm:pt>
    <dgm:pt modelId="{1A763ED4-58A3-4A26-AFAC-9F6ECE0F1305}">
      <dgm:prSet phldrT="[Text]" custT="1"/>
      <dgm:spPr/>
      <dgm:t>
        <a:bodyPr/>
        <a:lstStyle/>
        <a:p>
          <a:r>
            <a:rPr lang="id-ID" sz="4400" dirty="0"/>
            <a:t>.</a:t>
          </a:r>
        </a:p>
      </dgm:t>
    </dgm:pt>
    <dgm:pt modelId="{C2CA5038-66E3-4E03-8B50-B6C32F1CA04D}" type="parTrans" cxnId="{A13A72CC-4D79-4924-82EB-27B43A33DE16}">
      <dgm:prSet/>
      <dgm:spPr/>
      <dgm:t>
        <a:bodyPr/>
        <a:lstStyle/>
        <a:p>
          <a:endParaRPr lang="id-ID" sz="2000"/>
        </a:p>
      </dgm:t>
    </dgm:pt>
    <dgm:pt modelId="{BCA08349-A49F-40B0-A0BD-EE19A3D0E758}" type="sibTrans" cxnId="{A13A72CC-4D79-4924-82EB-27B43A33DE16}">
      <dgm:prSet/>
      <dgm:spPr/>
      <dgm:t>
        <a:bodyPr/>
        <a:lstStyle/>
        <a:p>
          <a:endParaRPr lang="id-ID" sz="2000"/>
        </a:p>
      </dgm:t>
    </dgm:pt>
    <dgm:pt modelId="{A0B8F36F-08FC-48FF-9017-FEC80A5A6506}">
      <dgm:prSet phldrT="[Text]" custT="1"/>
      <dgm:spPr/>
      <dgm:t>
        <a:bodyPr/>
        <a:lstStyle/>
        <a:p>
          <a:r>
            <a:rPr lang="id-ID" sz="1800" i="1" dirty="0"/>
            <a:t>melakukan langkah-langkah sesuai kewenangan masing-masing guna memaksimalkan penggunaan barang/jasa hasil PDN termasuk rancang bangun dan perekayasaan nasional, serta penggunaan penyedia barang/ jasa nasional</a:t>
          </a:r>
          <a:endParaRPr lang="id-ID" sz="1800" dirty="0"/>
        </a:p>
      </dgm:t>
    </dgm:pt>
    <dgm:pt modelId="{B1A20265-0662-43EC-9EDB-95C8AF7A4E60}" type="parTrans" cxnId="{C3D414D6-02BB-45DF-A2FD-2A5DC3298B63}">
      <dgm:prSet/>
      <dgm:spPr/>
      <dgm:t>
        <a:bodyPr/>
        <a:lstStyle/>
        <a:p>
          <a:endParaRPr lang="id-ID" sz="2000"/>
        </a:p>
      </dgm:t>
    </dgm:pt>
    <dgm:pt modelId="{2BD10780-183C-465C-80D1-84378FAB716E}" type="sibTrans" cxnId="{C3D414D6-02BB-45DF-A2FD-2A5DC3298B63}">
      <dgm:prSet/>
      <dgm:spPr/>
      <dgm:t>
        <a:bodyPr/>
        <a:lstStyle/>
        <a:p>
          <a:endParaRPr lang="id-ID" sz="2000"/>
        </a:p>
      </dgm:t>
    </dgm:pt>
    <dgm:pt modelId="{68F81E9E-075F-4377-A6E2-3F1293BA08B4}">
      <dgm:prSet phldrT="[Text]" custT="1"/>
      <dgm:spPr/>
      <dgm:t>
        <a:bodyPr/>
        <a:lstStyle/>
        <a:p>
          <a:r>
            <a:rPr lang="id-ID" sz="3600" dirty="0"/>
            <a:t>.</a:t>
          </a:r>
        </a:p>
      </dgm:t>
    </dgm:pt>
    <dgm:pt modelId="{372BA003-EE8E-4EFC-A3BD-8340F455058D}" type="parTrans" cxnId="{F0CBF56F-CB95-4F43-8566-AB7C1D58AB08}">
      <dgm:prSet/>
      <dgm:spPr/>
      <dgm:t>
        <a:bodyPr/>
        <a:lstStyle/>
        <a:p>
          <a:endParaRPr lang="id-ID" sz="2000"/>
        </a:p>
      </dgm:t>
    </dgm:pt>
    <dgm:pt modelId="{D3E1AAA6-6F88-40A6-AAD0-56E7F596209C}" type="sibTrans" cxnId="{F0CBF56F-CB95-4F43-8566-AB7C1D58AB08}">
      <dgm:prSet/>
      <dgm:spPr/>
      <dgm:t>
        <a:bodyPr/>
        <a:lstStyle/>
        <a:p>
          <a:endParaRPr lang="id-ID" sz="2000"/>
        </a:p>
      </dgm:t>
    </dgm:pt>
    <dgm:pt modelId="{5A2317A1-8F32-42D8-BAFE-DAD6774C9734}">
      <dgm:prSet phldrT="[Text]" custT="1"/>
      <dgm:spPr/>
      <dgm:t>
        <a:bodyPr/>
        <a:lstStyle/>
        <a:p>
          <a:r>
            <a:rPr lang="id-ID" sz="2000" i="1" dirty="0"/>
            <a:t>memberikan preferensi harga untuk barang produksi dalam negeri dan penyedia jasa pemborongan nasional kepada perusahaan penyedia barang/jasa</a:t>
          </a:r>
          <a:endParaRPr lang="id-ID" sz="2000" dirty="0"/>
        </a:p>
      </dgm:t>
    </dgm:pt>
    <dgm:pt modelId="{F2E344EF-BEE5-4EA1-A251-1A0087D87D66}" type="parTrans" cxnId="{74500F3D-D59C-42E0-B7A4-1527DA275014}">
      <dgm:prSet/>
      <dgm:spPr/>
      <dgm:t>
        <a:bodyPr/>
        <a:lstStyle/>
        <a:p>
          <a:endParaRPr lang="id-ID" sz="2000"/>
        </a:p>
      </dgm:t>
    </dgm:pt>
    <dgm:pt modelId="{743434E4-5E44-41CA-A001-3DABEBAF9E56}" type="sibTrans" cxnId="{74500F3D-D59C-42E0-B7A4-1527DA275014}">
      <dgm:prSet/>
      <dgm:spPr/>
      <dgm:t>
        <a:bodyPr/>
        <a:lstStyle/>
        <a:p>
          <a:endParaRPr lang="id-ID" sz="2000"/>
        </a:p>
      </dgm:t>
    </dgm:pt>
    <dgm:pt modelId="{8506CF1C-4D14-4BA4-B11D-93D372453831}" type="pres">
      <dgm:prSet presAssocID="{974956B0-4BB8-42DB-9F02-ACD440278B8C}" presName="Name0" presStyleCnt="0">
        <dgm:presLayoutVars>
          <dgm:dir/>
          <dgm:animLvl val="lvl"/>
          <dgm:resizeHandles val="exact"/>
        </dgm:presLayoutVars>
      </dgm:prSet>
      <dgm:spPr/>
    </dgm:pt>
    <dgm:pt modelId="{092B989C-9437-4321-A850-1FB7B6839DDA}" type="pres">
      <dgm:prSet presAssocID="{F32E9354-AAD3-4D4A-82B5-FDA393BCB50F}" presName="compositeNode" presStyleCnt="0">
        <dgm:presLayoutVars>
          <dgm:bulletEnabled val="1"/>
        </dgm:presLayoutVars>
      </dgm:prSet>
      <dgm:spPr/>
    </dgm:pt>
    <dgm:pt modelId="{DADB252D-7666-459C-BF84-1EFB562D7646}" type="pres">
      <dgm:prSet presAssocID="{F32E9354-AAD3-4D4A-82B5-FDA393BCB50F}" presName="bgRect" presStyleLbl="node1" presStyleIdx="0" presStyleCnt="3"/>
      <dgm:spPr/>
    </dgm:pt>
    <dgm:pt modelId="{4B757105-2B0F-4FA3-93A1-D336DD87B2B6}" type="pres">
      <dgm:prSet presAssocID="{F32E9354-AAD3-4D4A-82B5-FDA393BCB50F}" presName="parentNode" presStyleLbl="node1" presStyleIdx="0" presStyleCnt="3">
        <dgm:presLayoutVars>
          <dgm:chMax val="0"/>
          <dgm:bulletEnabled val="1"/>
        </dgm:presLayoutVars>
      </dgm:prSet>
      <dgm:spPr/>
    </dgm:pt>
    <dgm:pt modelId="{F9F4540B-AFE4-423D-9806-3875D7EA5BDE}" type="pres">
      <dgm:prSet presAssocID="{F32E9354-AAD3-4D4A-82B5-FDA393BCB50F}" presName="childNode" presStyleLbl="node1" presStyleIdx="0" presStyleCnt="3">
        <dgm:presLayoutVars>
          <dgm:bulletEnabled val="1"/>
        </dgm:presLayoutVars>
      </dgm:prSet>
      <dgm:spPr/>
    </dgm:pt>
    <dgm:pt modelId="{4A0CE808-8700-451F-9123-DDF2C4B13C09}" type="pres">
      <dgm:prSet presAssocID="{232CA3C1-0AA5-4AEE-9E59-53873375E502}" presName="hSp" presStyleCnt="0"/>
      <dgm:spPr/>
    </dgm:pt>
    <dgm:pt modelId="{1CB0C977-DDD3-481C-86C0-28E31F93101C}" type="pres">
      <dgm:prSet presAssocID="{232CA3C1-0AA5-4AEE-9E59-53873375E502}" presName="vProcSp" presStyleCnt="0"/>
      <dgm:spPr/>
    </dgm:pt>
    <dgm:pt modelId="{77C995C7-D93D-4C53-8C78-3DBD3583304E}" type="pres">
      <dgm:prSet presAssocID="{232CA3C1-0AA5-4AEE-9E59-53873375E502}" presName="vSp1" presStyleCnt="0"/>
      <dgm:spPr/>
    </dgm:pt>
    <dgm:pt modelId="{F0140900-001A-45DA-833A-3A23B823CE6E}" type="pres">
      <dgm:prSet presAssocID="{232CA3C1-0AA5-4AEE-9E59-53873375E502}" presName="simulatedConn" presStyleLbl="solidFgAcc1" presStyleIdx="0" presStyleCnt="2"/>
      <dgm:spPr/>
    </dgm:pt>
    <dgm:pt modelId="{04ACA450-5163-4B25-B6E2-9650228D79B3}" type="pres">
      <dgm:prSet presAssocID="{232CA3C1-0AA5-4AEE-9E59-53873375E502}" presName="vSp2" presStyleCnt="0"/>
      <dgm:spPr/>
    </dgm:pt>
    <dgm:pt modelId="{8983D1CD-C5BF-4304-9D5C-B4C1A302AA5E}" type="pres">
      <dgm:prSet presAssocID="{232CA3C1-0AA5-4AEE-9E59-53873375E502}" presName="sibTrans" presStyleCnt="0"/>
      <dgm:spPr/>
    </dgm:pt>
    <dgm:pt modelId="{FE30EAFF-DDF6-42D1-AAC7-57242014A01F}" type="pres">
      <dgm:prSet presAssocID="{1A763ED4-58A3-4A26-AFAC-9F6ECE0F1305}" presName="compositeNode" presStyleCnt="0">
        <dgm:presLayoutVars>
          <dgm:bulletEnabled val="1"/>
        </dgm:presLayoutVars>
      </dgm:prSet>
      <dgm:spPr/>
    </dgm:pt>
    <dgm:pt modelId="{96F70D58-6618-4989-8D36-28C980AE63A3}" type="pres">
      <dgm:prSet presAssocID="{1A763ED4-58A3-4A26-AFAC-9F6ECE0F1305}" presName="bgRect" presStyleLbl="node1" presStyleIdx="1" presStyleCnt="3"/>
      <dgm:spPr/>
    </dgm:pt>
    <dgm:pt modelId="{611DB12F-C5F8-4B3F-8904-14009731F69E}" type="pres">
      <dgm:prSet presAssocID="{1A763ED4-58A3-4A26-AFAC-9F6ECE0F1305}" presName="parentNode" presStyleLbl="node1" presStyleIdx="1" presStyleCnt="3">
        <dgm:presLayoutVars>
          <dgm:chMax val="0"/>
          <dgm:bulletEnabled val="1"/>
        </dgm:presLayoutVars>
      </dgm:prSet>
      <dgm:spPr/>
    </dgm:pt>
    <dgm:pt modelId="{E2244837-8C76-4744-B86F-9DFBD94F60F5}" type="pres">
      <dgm:prSet presAssocID="{1A763ED4-58A3-4A26-AFAC-9F6ECE0F1305}" presName="childNode" presStyleLbl="node1" presStyleIdx="1" presStyleCnt="3">
        <dgm:presLayoutVars>
          <dgm:bulletEnabled val="1"/>
        </dgm:presLayoutVars>
      </dgm:prSet>
      <dgm:spPr/>
    </dgm:pt>
    <dgm:pt modelId="{9C18AA37-BC62-4A8A-84B7-1258F7A296FF}" type="pres">
      <dgm:prSet presAssocID="{BCA08349-A49F-40B0-A0BD-EE19A3D0E758}" presName="hSp" presStyleCnt="0"/>
      <dgm:spPr/>
    </dgm:pt>
    <dgm:pt modelId="{0BFD871D-27E3-4033-9191-21F6CE4D2DD2}" type="pres">
      <dgm:prSet presAssocID="{BCA08349-A49F-40B0-A0BD-EE19A3D0E758}" presName="vProcSp" presStyleCnt="0"/>
      <dgm:spPr/>
    </dgm:pt>
    <dgm:pt modelId="{20E529FB-33DC-411D-B929-6484D5854CCE}" type="pres">
      <dgm:prSet presAssocID="{BCA08349-A49F-40B0-A0BD-EE19A3D0E758}" presName="vSp1" presStyleCnt="0"/>
      <dgm:spPr/>
    </dgm:pt>
    <dgm:pt modelId="{EF9482D2-6EFC-4D21-BC2A-A96141E559AF}" type="pres">
      <dgm:prSet presAssocID="{BCA08349-A49F-40B0-A0BD-EE19A3D0E758}" presName="simulatedConn" presStyleLbl="solidFgAcc1" presStyleIdx="1" presStyleCnt="2"/>
      <dgm:spPr/>
    </dgm:pt>
    <dgm:pt modelId="{E9C36DC3-26EF-4046-B659-3B1AEB09AFA1}" type="pres">
      <dgm:prSet presAssocID="{BCA08349-A49F-40B0-A0BD-EE19A3D0E758}" presName="vSp2" presStyleCnt="0"/>
      <dgm:spPr/>
    </dgm:pt>
    <dgm:pt modelId="{02A8A69F-495D-41B7-A999-573981F51760}" type="pres">
      <dgm:prSet presAssocID="{BCA08349-A49F-40B0-A0BD-EE19A3D0E758}" presName="sibTrans" presStyleCnt="0"/>
      <dgm:spPr/>
    </dgm:pt>
    <dgm:pt modelId="{790C16E3-ACD8-4E8B-8A24-99F6E8D1BEAE}" type="pres">
      <dgm:prSet presAssocID="{68F81E9E-075F-4377-A6E2-3F1293BA08B4}" presName="compositeNode" presStyleCnt="0">
        <dgm:presLayoutVars>
          <dgm:bulletEnabled val="1"/>
        </dgm:presLayoutVars>
      </dgm:prSet>
      <dgm:spPr/>
    </dgm:pt>
    <dgm:pt modelId="{FD4BAD99-A836-43BA-87C6-B7880CF3790C}" type="pres">
      <dgm:prSet presAssocID="{68F81E9E-075F-4377-A6E2-3F1293BA08B4}" presName="bgRect" presStyleLbl="node1" presStyleIdx="2" presStyleCnt="3"/>
      <dgm:spPr/>
    </dgm:pt>
    <dgm:pt modelId="{94FD1EFB-09A0-4E6A-9216-36FD0B00297D}" type="pres">
      <dgm:prSet presAssocID="{68F81E9E-075F-4377-A6E2-3F1293BA08B4}" presName="parentNode" presStyleLbl="node1" presStyleIdx="2" presStyleCnt="3">
        <dgm:presLayoutVars>
          <dgm:chMax val="0"/>
          <dgm:bulletEnabled val="1"/>
        </dgm:presLayoutVars>
      </dgm:prSet>
      <dgm:spPr/>
    </dgm:pt>
    <dgm:pt modelId="{859D8FF1-BB32-4280-BCE8-E611212BA509}" type="pres">
      <dgm:prSet presAssocID="{68F81E9E-075F-4377-A6E2-3F1293BA08B4}" presName="childNode" presStyleLbl="node1" presStyleIdx="2" presStyleCnt="3">
        <dgm:presLayoutVars>
          <dgm:bulletEnabled val="1"/>
        </dgm:presLayoutVars>
      </dgm:prSet>
      <dgm:spPr/>
    </dgm:pt>
  </dgm:ptLst>
  <dgm:cxnLst>
    <dgm:cxn modelId="{1DFA3001-2C20-4D1E-AEFA-512B55FEEFDA}" type="presOf" srcId="{F32E9354-AAD3-4D4A-82B5-FDA393BCB50F}" destId="{4B757105-2B0F-4FA3-93A1-D336DD87B2B6}" srcOrd="1" destOrd="0" presId="urn:microsoft.com/office/officeart/2005/8/layout/hProcess7"/>
    <dgm:cxn modelId="{2AAC2310-EB66-4C71-8E7F-C1266F7AB6CF}" type="presOf" srcId="{A0B8F36F-08FC-48FF-9017-FEC80A5A6506}" destId="{E2244837-8C76-4744-B86F-9DFBD94F60F5}" srcOrd="0" destOrd="0" presId="urn:microsoft.com/office/officeart/2005/8/layout/hProcess7"/>
    <dgm:cxn modelId="{51D9B221-799C-49B2-B5A7-FAE8BBAC96BB}" type="presOf" srcId="{974956B0-4BB8-42DB-9F02-ACD440278B8C}" destId="{8506CF1C-4D14-4BA4-B11D-93D372453831}" srcOrd="0" destOrd="0" presId="urn:microsoft.com/office/officeart/2005/8/layout/hProcess7"/>
    <dgm:cxn modelId="{05BF2B3C-66DB-435F-9862-8E81E2411E11}" type="presOf" srcId="{68F81E9E-075F-4377-A6E2-3F1293BA08B4}" destId="{FD4BAD99-A836-43BA-87C6-B7880CF3790C}" srcOrd="0" destOrd="0" presId="urn:microsoft.com/office/officeart/2005/8/layout/hProcess7"/>
    <dgm:cxn modelId="{74500F3D-D59C-42E0-B7A4-1527DA275014}" srcId="{68F81E9E-075F-4377-A6E2-3F1293BA08B4}" destId="{5A2317A1-8F32-42D8-BAFE-DAD6774C9734}" srcOrd="0" destOrd="0" parTransId="{F2E344EF-BEE5-4EA1-A251-1A0087D87D66}" sibTransId="{743434E4-5E44-41CA-A001-3DABEBAF9E56}"/>
    <dgm:cxn modelId="{44E7365F-BBC7-4A71-B72A-DFC593011DCC}" type="presOf" srcId="{1A763ED4-58A3-4A26-AFAC-9F6ECE0F1305}" destId="{96F70D58-6618-4989-8D36-28C980AE63A3}" srcOrd="0" destOrd="0" presId="urn:microsoft.com/office/officeart/2005/8/layout/hProcess7"/>
    <dgm:cxn modelId="{397F6A42-B1ED-4333-A8E5-E91CBEFA00D4}" type="presOf" srcId="{C67FE1C8-62D6-40A8-8DB8-731063650F9A}" destId="{F9F4540B-AFE4-423D-9806-3875D7EA5BDE}" srcOrd="0" destOrd="0" presId="urn:microsoft.com/office/officeart/2005/8/layout/hProcess7"/>
    <dgm:cxn modelId="{2FABDE6C-A52F-4A5E-B2ED-1533D4B99D53}" type="presOf" srcId="{1A763ED4-58A3-4A26-AFAC-9F6ECE0F1305}" destId="{611DB12F-C5F8-4B3F-8904-14009731F69E}" srcOrd="1" destOrd="0" presId="urn:microsoft.com/office/officeart/2005/8/layout/hProcess7"/>
    <dgm:cxn modelId="{F0CBF56F-CB95-4F43-8566-AB7C1D58AB08}" srcId="{974956B0-4BB8-42DB-9F02-ACD440278B8C}" destId="{68F81E9E-075F-4377-A6E2-3F1293BA08B4}" srcOrd="2" destOrd="0" parTransId="{372BA003-EE8E-4EFC-A3BD-8340F455058D}" sibTransId="{D3E1AAA6-6F88-40A6-AAD0-56E7F596209C}"/>
    <dgm:cxn modelId="{30C33B86-9AB1-4EA3-BB3E-5ECA60DB5D82}" type="presOf" srcId="{68F81E9E-075F-4377-A6E2-3F1293BA08B4}" destId="{94FD1EFB-09A0-4E6A-9216-36FD0B00297D}" srcOrd="1" destOrd="0" presId="urn:microsoft.com/office/officeart/2005/8/layout/hProcess7"/>
    <dgm:cxn modelId="{F79DCBAF-12EC-46EF-A83C-BD8AA029A687}" type="presOf" srcId="{5A2317A1-8F32-42D8-BAFE-DAD6774C9734}" destId="{859D8FF1-BB32-4280-BCE8-E611212BA509}" srcOrd="0" destOrd="0" presId="urn:microsoft.com/office/officeart/2005/8/layout/hProcess7"/>
    <dgm:cxn modelId="{A13A72CC-4D79-4924-82EB-27B43A33DE16}" srcId="{974956B0-4BB8-42DB-9F02-ACD440278B8C}" destId="{1A763ED4-58A3-4A26-AFAC-9F6ECE0F1305}" srcOrd="1" destOrd="0" parTransId="{C2CA5038-66E3-4E03-8B50-B6C32F1CA04D}" sibTransId="{BCA08349-A49F-40B0-A0BD-EE19A3D0E758}"/>
    <dgm:cxn modelId="{C3D414D6-02BB-45DF-A2FD-2A5DC3298B63}" srcId="{1A763ED4-58A3-4A26-AFAC-9F6ECE0F1305}" destId="{A0B8F36F-08FC-48FF-9017-FEC80A5A6506}" srcOrd="0" destOrd="0" parTransId="{B1A20265-0662-43EC-9EDB-95C8AF7A4E60}" sibTransId="{2BD10780-183C-465C-80D1-84378FAB716E}"/>
    <dgm:cxn modelId="{BB3674DE-C3B5-46A0-BD9B-0A9C83725609}" srcId="{F32E9354-AAD3-4D4A-82B5-FDA393BCB50F}" destId="{C67FE1C8-62D6-40A8-8DB8-731063650F9A}" srcOrd="0" destOrd="0" parTransId="{B269BC63-AC0C-4319-B4DD-0FD48D9386B5}" sibTransId="{F570B54B-17BF-4168-A639-6325183BD30C}"/>
    <dgm:cxn modelId="{A424FFEC-FC3D-4ED3-9439-B7D91D840C86}" type="presOf" srcId="{F32E9354-AAD3-4D4A-82B5-FDA393BCB50F}" destId="{DADB252D-7666-459C-BF84-1EFB562D7646}" srcOrd="0" destOrd="0" presId="urn:microsoft.com/office/officeart/2005/8/layout/hProcess7"/>
    <dgm:cxn modelId="{6AD53EF3-61C8-4621-82AB-73935E036F20}" srcId="{974956B0-4BB8-42DB-9F02-ACD440278B8C}" destId="{F32E9354-AAD3-4D4A-82B5-FDA393BCB50F}" srcOrd="0" destOrd="0" parTransId="{ED59116A-E83F-4B8B-A60F-C25C887CFF83}" sibTransId="{232CA3C1-0AA5-4AEE-9E59-53873375E502}"/>
    <dgm:cxn modelId="{E9355D4C-5E56-48C7-90B2-11488EB941FD}" type="presParOf" srcId="{8506CF1C-4D14-4BA4-B11D-93D372453831}" destId="{092B989C-9437-4321-A850-1FB7B6839DDA}" srcOrd="0" destOrd="0" presId="urn:microsoft.com/office/officeart/2005/8/layout/hProcess7"/>
    <dgm:cxn modelId="{379A99FB-57DB-4290-9777-90C40D8D44F3}" type="presParOf" srcId="{092B989C-9437-4321-A850-1FB7B6839DDA}" destId="{DADB252D-7666-459C-BF84-1EFB562D7646}" srcOrd="0" destOrd="0" presId="urn:microsoft.com/office/officeart/2005/8/layout/hProcess7"/>
    <dgm:cxn modelId="{F3C83CEC-A229-42A9-89B6-40D04CFB9884}" type="presParOf" srcId="{092B989C-9437-4321-A850-1FB7B6839DDA}" destId="{4B757105-2B0F-4FA3-93A1-D336DD87B2B6}" srcOrd="1" destOrd="0" presId="urn:microsoft.com/office/officeart/2005/8/layout/hProcess7"/>
    <dgm:cxn modelId="{122D9753-19E5-45A3-A922-8BE896CC2B03}" type="presParOf" srcId="{092B989C-9437-4321-A850-1FB7B6839DDA}" destId="{F9F4540B-AFE4-423D-9806-3875D7EA5BDE}" srcOrd="2" destOrd="0" presId="urn:microsoft.com/office/officeart/2005/8/layout/hProcess7"/>
    <dgm:cxn modelId="{CAD03351-0963-45C6-84A3-DFF9F743DDFD}" type="presParOf" srcId="{8506CF1C-4D14-4BA4-B11D-93D372453831}" destId="{4A0CE808-8700-451F-9123-DDF2C4B13C09}" srcOrd="1" destOrd="0" presId="urn:microsoft.com/office/officeart/2005/8/layout/hProcess7"/>
    <dgm:cxn modelId="{559E478D-ABBD-4261-84F9-78050D4E9D9D}" type="presParOf" srcId="{8506CF1C-4D14-4BA4-B11D-93D372453831}" destId="{1CB0C977-DDD3-481C-86C0-28E31F93101C}" srcOrd="2" destOrd="0" presId="urn:microsoft.com/office/officeart/2005/8/layout/hProcess7"/>
    <dgm:cxn modelId="{8790783B-1779-4C98-BD0E-099D99AC2A6A}" type="presParOf" srcId="{1CB0C977-DDD3-481C-86C0-28E31F93101C}" destId="{77C995C7-D93D-4C53-8C78-3DBD3583304E}" srcOrd="0" destOrd="0" presId="urn:microsoft.com/office/officeart/2005/8/layout/hProcess7"/>
    <dgm:cxn modelId="{F0401DE1-0316-441C-8975-826824244209}" type="presParOf" srcId="{1CB0C977-DDD3-481C-86C0-28E31F93101C}" destId="{F0140900-001A-45DA-833A-3A23B823CE6E}" srcOrd="1" destOrd="0" presId="urn:microsoft.com/office/officeart/2005/8/layout/hProcess7"/>
    <dgm:cxn modelId="{0DF54DEB-1A06-40C3-A4F6-A3CB651E02D2}" type="presParOf" srcId="{1CB0C977-DDD3-481C-86C0-28E31F93101C}" destId="{04ACA450-5163-4B25-B6E2-9650228D79B3}" srcOrd="2" destOrd="0" presId="urn:microsoft.com/office/officeart/2005/8/layout/hProcess7"/>
    <dgm:cxn modelId="{AD1557C1-10F1-42B0-847E-1C60DA4C4BC2}" type="presParOf" srcId="{8506CF1C-4D14-4BA4-B11D-93D372453831}" destId="{8983D1CD-C5BF-4304-9D5C-B4C1A302AA5E}" srcOrd="3" destOrd="0" presId="urn:microsoft.com/office/officeart/2005/8/layout/hProcess7"/>
    <dgm:cxn modelId="{1B41BB50-9C26-4AE5-9709-7236012B61C3}" type="presParOf" srcId="{8506CF1C-4D14-4BA4-B11D-93D372453831}" destId="{FE30EAFF-DDF6-42D1-AAC7-57242014A01F}" srcOrd="4" destOrd="0" presId="urn:microsoft.com/office/officeart/2005/8/layout/hProcess7"/>
    <dgm:cxn modelId="{57635350-59EA-4D6E-8EDC-957322F637A3}" type="presParOf" srcId="{FE30EAFF-DDF6-42D1-AAC7-57242014A01F}" destId="{96F70D58-6618-4989-8D36-28C980AE63A3}" srcOrd="0" destOrd="0" presId="urn:microsoft.com/office/officeart/2005/8/layout/hProcess7"/>
    <dgm:cxn modelId="{686366E3-58B2-423F-B2D4-F2462092A810}" type="presParOf" srcId="{FE30EAFF-DDF6-42D1-AAC7-57242014A01F}" destId="{611DB12F-C5F8-4B3F-8904-14009731F69E}" srcOrd="1" destOrd="0" presId="urn:microsoft.com/office/officeart/2005/8/layout/hProcess7"/>
    <dgm:cxn modelId="{EF717A3A-F213-4FDC-9DF8-FC00535ED0C4}" type="presParOf" srcId="{FE30EAFF-DDF6-42D1-AAC7-57242014A01F}" destId="{E2244837-8C76-4744-B86F-9DFBD94F60F5}" srcOrd="2" destOrd="0" presId="urn:microsoft.com/office/officeart/2005/8/layout/hProcess7"/>
    <dgm:cxn modelId="{8EC8CBC4-9042-453C-97B8-429BE72B1465}" type="presParOf" srcId="{8506CF1C-4D14-4BA4-B11D-93D372453831}" destId="{9C18AA37-BC62-4A8A-84B7-1258F7A296FF}" srcOrd="5" destOrd="0" presId="urn:microsoft.com/office/officeart/2005/8/layout/hProcess7"/>
    <dgm:cxn modelId="{88ED2E48-00D5-42B1-8156-A77BEF1476D2}" type="presParOf" srcId="{8506CF1C-4D14-4BA4-B11D-93D372453831}" destId="{0BFD871D-27E3-4033-9191-21F6CE4D2DD2}" srcOrd="6" destOrd="0" presId="urn:microsoft.com/office/officeart/2005/8/layout/hProcess7"/>
    <dgm:cxn modelId="{72B911EA-C7B7-4DFF-B310-D88440DC8CE7}" type="presParOf" srcId="{0BFD871D-27E3-4033-9191-21F6CE4D2DD2}" destId="{20E529FB-33DC-411D-B929-6484D5854CCE}" srcOrd="0" destOrd="0" presId="urn:microsoft.com/office/officeart/2005/8/layout/hProcess7"/>
    <dgm:cxn modelId="{5EBB4A91-D4F3-4792-97CA-41814E69846E}" type="presParOf" srcId="{0BFD871D-27E3-4033-9191-21F6CE4D2DD2}" destId="{EF9482D2-6EFC-4D21-BC2A-A96141E559AF}" srcOrd="1" destOrd="0" presId="urn:microsoft.com/office/officeart/2005/8/layout/hProcess7"/>
    <dgm:cxn modelId="{CA7FBD84-C60B-4C76-9671-1CE2E8725CD8}" type="presParOf" srcId="{0BFD871D-27E3-4033-9191-21F6CE4D2DD2}" destId="{E9C36DC3-26EF-4046-B659-3B1AEB09AFA1}" srcOrd="2" destOrd="0" presId="urn:microsoft.com/office/officeart/2005/8/layout/hProcess7"/>
    <dgm:cxn modelId="{90E617D3-E04E-4758-BDE5-E0631EB8B096}" type="presParOf" srcId="{8506CF1C-4D14-4BA4-B11D-93D372453831}" destId="{02A8A69F-495D-41B7-A999-573981F51760}" srcOrd="7" destOrd="0" presId="urn:microsoft.com/office/officeart/2005/8/layout/hProcess7"/>
    <dgm:cxn modelId="{8562D688-9C34-40D8-B8F8-616383471CCE}" type="presParOf" srcId="{8506CF1C-4D14-4BA4-B11D-93D372453831}" destId="{790C16E3-ACD8-4E8B-8A24-99F6E8D1BEAE}" srcOrd="8" destOrd="0" presId="urn:microsoft.com/office/officeart/2005/8/layout/hProcess7"/>
    <dgm:cxn modelId="{30B1D7FF-A1EC-408C-B163-EC2E27F54168}" type="presParOf" srcId="{790C16E3-ACD8-4E8B-8A24-99F6E8D1BEAE}" destId="{FD4BAD99-A836-43BA-87C6-B7880CF3790C}" srcOrd="0" destOrd="0" presId="urn:microsoft.com/office/officeart/2005/8/layout/hProcess7"/>
    <dgm:cxn modelId="{DF1B641B-9DB3-470F-90AB-4ECA08E1CF22}" type="presParOf" srcId="{790C16E3-ACD8-4E8B-8A24-99F6E8D1BEAE}" destId="{94FD1EFB-09A0-4E6A-9216-36FD0B00297D}" srcOrd="1" destOrd="0" presId="urn:microsoft.com/office/officeart/2005/8/layout/hProcess7"/>
    <dgm:cxn modelId="{522A1DF2-591F-4DB7-9E6D-422851E2435D}" type="presParOf" srcId="{790C16E3-ACD8-4E8B-8A24-99F6E8D1BEAE}" destId="{859D8FF1-BB32-4280-BCE8-E611212BA509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74956B0-4BB8-42DB-9F02-ACD440278B8C}" type="doc">
      <dgm:prSet loTypeId="urn:microsoft.com/office/officeart/2005/8/layout/hProcess7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id-ID"/>
        </a:p>
      </dgm:t>
    </dgm:pt>
    <dgm:pt modelId="{F32E9354-AAD3-4D4A-82B5-FDA393BCB50F}">
      <dgm:prSet phldrT="[Text]" custT="1"/>
      <dgm:spPr/>
      <dgm:t>
        <a:bodyPr/>
        <a:lstStyle/>
        <a:p>
          <a:r>
            <a:rPr lang="id-ID" sz="3600" dirty="0"/>
            <a:t>.</a:t>
          </a:r>
        </a:p>
      </dgm:t>
    </dgm:pt>
    <dgm:pt modelId="{ED59116A-E83F-4B8B-A60F-C25C887CFF83}" type="parTrans" cxnId="{6AD53EF3-61C8-4621-82AB-73935E036F20}">
      <dgm:prSet/>
      <dgm:spPr/>
      <dgm:t>
        <a:bodyPr/>
        <a:lstStyle/>
        <a:p>
          <a:endParaRPr lang="id-ID" sz="2000"/>
        </a:p>
      </dgm:t>
    </dgm:pt>
    <dgm:pt modelId="{232CA3C1-0AA5-4AEE-9E59-53873375E502}" type="sibTrans" cxnId="{6AD53EF3-61C8-4621-82AB-73935E036F20}">
      <dgm:prSet/>
      <dgm:spPr/>
      <dgm:t>
        <a:bodyPr/>
        <a:lstStyle/>
        <a:p>
          <a:endParaRPr lang="id-ID" sz="2000"/>
        </a:p>
      </dgm:t>
    </dgm:pt>
    <dgm:pt modelId="{C67FE1C8-62D6-40A8-8DB8-731063650F9A}">
      <dgm:prSet phldrT="[Text]" custT="1"/>
      <dgm:spPr/>
      <dgm:t>
        <a:bodyPr/>
        <a:lstStyle/>
        <a:p>
          <a:r>
            <a:rPr lang="id-ID" sz="1800" dirty="0"/>
            <a:t>SE Menteri BUMN : SE-2/MBU/2012 tentang Penggunaan Produk Dalam Negeri Dalam Pengadaan Barang/ Jasa BUMN dan Anak Perusahaan BUMN. Kepada Direksi BUMN diminta agar di dalam memenuhi kebutuhan barang/ jasa BUMN dan Anak Perusahaan, untuk :</a:t>
          </a:r>
          <a:endParaRPr lang="id-ID" sz="2000" dirty="0"/>
        </a:p>
      </dgm:t>
    </dgm:pt>
    <dgm:pt modelId="{B269BC63-AC0C-4319-B4DD-0FD48D9386B5}" type="parTrans" cxnId="{BB3674DE-C3B5-46A0-BD9B-0A9C83725609}">
      <dgm:prSet/>
      <dgm:spPr/>
      <dgm:t>
        <a:bodyPr/>
        <a:lstStyle/>
        <a:p>
          <a:endParaRPr lang="id-ID" sz="2000"/>
        </a:p>
      </dgm:t>
    </dgm:pt>
    <dgm:pt modelId="{F570B54B-17BF-4168-A639-6325183BD30C}" type="sibTrans" cxnId="{BB3674DE-C3B5-46A0-BD9B-0A9C83725609}">
      <dgm:prSet/>
      <dgm:spPr/>
      <dgm:t>
        <a:bodyPr/>
        <a:lstStyle/>
        <a:p>
          <a:endParaRPr lang="id-ID" sz="2000"/>
        </a:p>
      </dgm:t>
    </dgm:pt>
    <dgm:pt modelId="{1A763ED4-58A3-4A26-AFAC-9F6ECE0F1305}">
      <dgm:prSet phldrT="[Text]" custT="1"/>
      <dgm:spPr/>
      <dgm:t>
        <a:bodyPr/>
        <a:lstStyle/>
        <a:p>
          <a:r>
            <a:rPr lang="id-ID" sz="4400" dirty="0"/>
            <a:t>.</a:t>
          </a:r>
        </a:p>
      </dgm:t>
    </dgm:pt>
    <dgm:pt modelId="{C2CA5038-66E3-4E03-8B50-B6C32F1CA04D}" type="parTrans" cxnId="{A13A72CC-4D79-4924-82EB-27B43A33DE16}">
      <dgm:prSet/>
      <dgm:spPr/>
      <dgm:t>
        <a:bodyPr/>
        <a:lstStyle/>
        <a:p>
          <a:endParaRPr lang="id-ID" sz="2000"/>
        </a:p>
      </dgm:t>
    </dgm:pt>
    <dgm:pt modelId="{BCA08349-A49F-40B0-A0BD-EE19A3D0E758}" type="sibTrans" cxnId="{A13A72CC-4D79-4924-82EB-27B43A33DE16}">
      <dgm:prSet/>
      <dgm:spPr/>
      <dgm:t>
        <a:bodyPr/>
        <a:lstStyle/>
        <a:p>
          <a:endParaRPr lang="id-ID" sz="2000"/>
        </a:p>
      </dgm:t>
    </dgm:pt>
    <dgm:pt modelId="{A0B8F36F-08FC-48FF-9017-FEC80A5A6506}">
      <dgm:prSet phldrT="[Text]" custT="1"/>
      <dgm:spPr/>
      <dgm:t>
        <a:bodyPr/>
        <a:lstStyle/>
        <a:p>
          <a:r>
            <a:rPr lang="id-ID" sz="1800" dirty="0"/>
            <a:t>Memaksimalkan penggunaan PDN dan penyedia BJ nasional.</a:t>
          </a:r>
        </a:p>
      </dgm:t>
    </dgm:pt>
    <dgm:pt modelId="{B1A20265-0662-43EC-9EDB-95C8AF7A4E60}" type="parTrans" cxnId="{C3D414D6-02BB-45DF-A2FD-2A5DC3298B63}">
      <dgm:prSet/>
      <dgm:spPr/>
      <dgm:t>
        <a:bodyPr/>
        <a:lstStyle/>
        <a:p>
          <a:endParaRPr lang="id-ID" sz="2000"/>
        </a:p>
      </dgm:t>
    </dgm:pt>
    <dgm:pt modelId="{2BD10780-183C-465C-80D1-84378FAB716E}" type="sibTrans" cxnId="{C3D414D6-02BB-45DF-A2FD-2A5DC3298B63}">
      <dgm:prSet/>
      <dgm:spPr/>
      <dgm:t>
        <a:bodyPr/>
        <a:lstStyle/>
        <a:p>
          <a:endParaRPr lang="id-ID" sz="2000"/>
        </a:p>
      </dgm:t>
    </dgm:pt>
    <dgm:pt modelId="{68F81E9E-075F-4377-A6E2-3F1293BA08B4}">
      <dgm:prSet phldrT="[Text]" custT="1"/>
      <dgm:spPr/>
      <dgm:t>
        <a:bodyPr/>
        <a:lstStyle/>
        <a:p>
          <a:r>
            <a:rPr lang="id-ID" sz="3600" dirty="0"/>
            <a:t>.</a:t>
          </a:r>
        </a:p>
      </dgm:t>
    </dgm:pt>
    <dgm:pt modelId="{372BA003-EE8E-4EFC-A3BD-8340F455058D}" type="parTrans" cxnId="{F0CBF56F-CB95-4F43-8566-AB7C1D58AB08}">
      <dgm:prSet/>
      <dgm:spPr/>
      <dgm:t>
        <a:bodyPr/>
        <a:lstStyle/>
        <a:p>
          <a:endParaRPr lang="id-ID" sz="2000"/>
        </a:p>
      </dgm:t>
    </dgm:pt>
    <dgm:pt modelId="{D3E1AAA6-6F88-40A6-AAD0-56E7F596209C}" type="sibTrans" cxnId="{F0CBF56F-CB95-4F43-8566-AB7C1D58AB08}">
      <dgm:prSet/>
      <dgm:spPr/>
      <dgm:t>
        <a:bodyPr/>
        <a:lstStyle/>
        <a:p>
          <a:endParaRPr lang="id-ID" sz="2000"/>
        </a:p>
      </dgm:t>
    </dgm:pt>
    <dgm:pt modelId="{5A2317A1-8F32-42D8-BAFE-DAD6774C9734}">
      <dgm:prSet phldrT="[Text]" custT="1"/>
      <dgm:spPr/>
      <dgm:t>
        <a:bodyPr/>
        <a:lstStyle/>
        <a:p>
          <a:r>
            <a:rPr lang="id-ID" sz="1800" dirty="0"/>
            <a:t>Penggunaan PDN  &amp; pemberian preferensi harga dilakukan dengan memperhatikan kualitas &amp; daya saing produk yang dihasilkan.</a:t>
          </a:r>
        </a:p>
      </dgm:t>
    </dgm:pt>
    <dgm:pt modelId="{F2E344EF-BEE5-4EA1-A251-1A0087D87D66}" type="parTrans" cxnId="{74500F3D-D59C-42E0-B7A4-1527DA275014}">
      <dgm:prSet/>
      <dgm:spPr/>
      <dgm:t>
        <a:bodyPr/>
        <a:lstStyle/>
        <a:p>
          <a:endParaRPr lang="id-ID" sz="2000"/>
        </a:p>
      </dgm:t>
    </dgm:pt>
    <dgm:pt modelId="{743434E4-5E44-41CA-A001-3DABEBAF9E56}" type="sibTrans" cxnId="{74500F3D-D59C-42E0-B7A4-1527DA275014}">
      <dgm:prSet/>
      <dgm:spPr/>
      <dgm:t>
        <a:bodyPr/>
        <a:lstStyle/>
        <a:p>
          <a:endParaRPr lang="id-ID" sz="2000"/>
        </a:p>
      </dgm:t>
    </dgm:pt>
    <dgm:pt modelId="{CFDBFD5E-7CC8-4A50-8874-ABAB32C24A6A}">
      <dgm:prSet custT="1"/>
      <dgm:spPr/>
      <dgm:t>
        <a:bodyPr/>
        <a:lstStyle/>
        <a:p>
          <a:pPr>
            <a:buFont typeface="+mj-lt"/>
            <a:buAutoNum type="alphaLcPeriod"/>
          </a:pPr>
          <a:r>
            <a:rPr lang="id-ID" sz="1800" dirty="0"/>
            <a:t>Dapat memberikan preferensi harga untuk barang PDN dan penyedia jasa pemborongan nasional kepada perusahaan penyedia barang/ jasa nasional.</a:t>
          </a:r>
        </a:p>
      </dgm:t>
    </dgm:pt>
    <dgm:pt modelId="{D136D7AB-8B77-4384-8876-2CDC9ABCA991}" type="parTrans" cxnId="{065EDBA5-A1CE-4033-B8EB-94D1C86F2A84}">
      <dgm:prSet/>
      <dgm:spPr/>
      <dgm:t>
        <a:bodyPr/>
        <a:lstStyle/>
        <a:p>
          <a:endParaRPr lang="id-ID"/>
        </a:p>
      </dgm:t>
    </dgm:pt>
    <dgm:pt modelId="{6D16ABDC-21EA-4569-8380-BE08C22E3041}" type="sibTrans" cxnId="{065EDBA5-A1CE-4033-B8EB-94D1C86F2A84}">
      <dgm:prSet/>
      <dgm:spPr/>
      <dgm:t>
        <a:bodyPr/>
        <a:lstStyle/>
        <a:p>
          <a:endParaRPr lang="id-ID"/>
        </a:p>
      </dgm:t>
    </dgm:pt>
    <dgm:pt modelId="{D5E4506B-46CC-44BA-A185-8AFAAD0BBE2B}">
      <dgm:prSet custT="1"/>
      <dgm:spPr/>
      <dgm:t>
        <a:bodyPr/>
        <a:lstStyle/>
        <a:p>
          <a:pPr>
            <a:buFont typeface="+mj-lt"/>
            <a:buAutoNum type="alphaLcPeriod"/>
          </a:pPr>
          <a:r>
            <a:rPr lang="id-ID" sz="1800" dirty="0"/>
            <a:t>Dalam mengukur TKDN dari barang-barang yang dibutuhkan BUMN bersinergi dengan BUMN bidang surveyor.</a:t>
          </a:r>
        </a:p>
      </dgm:t>
    </dgm:pt>
    <dgm:pt modelId="{0074D229-BAE5-4972-A6D3-87D20CC83E83}" type="parTrans" cxnId="{2C525804-D071-4003-A085-29EBCC0FB4EB}">
      <dgm:prSet/>
      <dgm:spPr/>
      <dgm:t>
        <a:bodyPr/>
        <a:lstStyle/>
        <a:p>
          <a:endParaRPr lang="id-ID"/>
        </a:p>
      </dgm:t>
    </dgm:pt>
    <dgm:pt modelId="{10FD6165-2866-4645-BB34-625B611C23B6}" type="sibTrans" cxnId="{2C525804-D071-4003-A085-29EBCC0FB4EB}">
      <dgm:prSet/>
      <dgm:spPr/>
      <dgm:t>
        <a:bodyPr/>
        <a:lstStyle/>
        <a:p>
          <a:endParaRPr lang="id-ID"/>
        </a:p>
      </dgm:t>
    </dgm:pt>
    <dgm:pt modelId="{8506CF1C-4D14-4BA4-B11D-93D372453831}" type="pres">
      <dgm:prSet presAssocID="{974956B0-4BB8-42DB-9F02-ACD440278B8C}" presName="Name0" presStyleCnt="0">
        <dgm:presLayoutVars>
          <dgm:dir/>
          <dgm:animLvl val="lvl"/>
          <dgm:resizeHandles val="exact"/>
        </dgm:presLayoutVars>
      </dgm:prSet>
      <dgm:spPr/>
    </dgm:pt>
    <dgm:pt modelId="{092B989C-9437-4321-A850-1FB7B6839DDA}" type="pres">
      <dgm:prSet presAssocID="{F32E9354-AAD3-4D4A-82B5-FDA393BCB50F}" presName="compositeNode" presStyleCnt="0">
        <dgm:presLayoutVars>
          <dgm:bulletEnabled val="1"/>
        </dgm:presLayoutVars>
      </dgm:prSet>
      <dgm:spPr/>
    </dgm:pt>
    <dgm:pt modelId="{DADB252D-7666-459C-BF84-1EFB562D7646}" type="pres">
      <dgm:prSet presAssocID="{F32E9354-AAD3-4D4A-82B5-FDA393BCB50F}" presName="bgRect" presStyleLbl="node1" presStyleIdx="0" presStyleCnt="3"/>
      <dgm:spPr/>
    </dgm:pt>
    <dgm:pt modelId="{4B757105-2B0F-4FA3-93A1-D336DD87B2B6}" type="pres">
      <dgm:prSet presAssocID="{F32E9354-AAD3-4D4A-82B5-FDA393BCB50F}" presName="parentNode" presStyleLbl="node1" presStyleIdx="0" presStyleCnt="3">
        <dgm:presLayoutVars>
          <dgm:chMax val="0"/>
          <dgm:bulletEnabled val="1"/>
        </dgm:presLayoutVars>
      </dgm:prSet>
      <dgm:spPr/>
    </dgm:pt>
    <dgm:pt modelId="{F9F4540B-AFE4-423D-9806-3875D7EA5BDE}" type="pres">
      <dgm:prSet presAssocID="{F32E9354-AAD3-4D4A-82B5-FDA393BCB50F}" presName="childNode" presStyleLbl="node1" presStyleIdx="0" presStyleCnt="3">
        <dgm:presLayoutVars>
          <dgm:bulletEnabled val="1"/>
        </dgm:presLayoutVars>
      </dgm:prSet>
      <dgm:spPr/>
    </dgm:pt>
    <dgm:pt modelId="{4A0CE808-8700-451F-9123-DDF2C4B13C09}" type="pres">
      <dgm:prSet presAssocID="{232CA3C1-0AA5-4AEE-9E59-53873375E502}" presName="hSp" presStyleCnt="0"/>
      <dgm:spPr/>
    </dgm:pt>
    <dgm:pt modelId="{1CB0C977-DDD3-481C-86C0-28E31F93101C}" type="pres">
      <dgm:prSet presAssocID="{232CA3C1-0AA5-4AEE-9E59-53873375E502}" presName="vProcSp" presStyleCnt="0"/>
      <dgm:spPr/>
    </dgm:pt>
    <dgm:pt modelId="{77C995C7-D93D-4C53-8C78-3DBD3583304E}" type="pres">
      <dgm:prSet presAssocID="{232CA3C1-0AA5-4AEE-9E59-53873375E502}" presName="vSp1" presStyleCnt="0"/>
      <dgm:spPr/>
    </dgm:pt>
    <dgm:pt modelId="{F0140900-001A-45DA-833A-3A23B823CE6E}" type="pres">
      <dgm:prSet presAssocID="{232CA3C1-0AA5-4AEE-9E59-53873375E502}" presName="simulatedConn" presStyleLbl="solidFgAcc1" presStyleIdx="0" presStyleCnt="2"/>
      <dgm:spPr/>
    </dgm:pt>
    <dgm:pt modelId="{04ACA450-5163-4B25-B6E2-9650228D79B3}" type="pres">
      <dgm:prSet presAssocID="{232CA3C1-0AA5-4AEE-9E59-53873375E502}" presName="vSp2" presStyleCnt="0"/>
      <dgm:spPr/>
    </dgm:pt>
    <dgm:pt modelId="{8983D1CD-C5BF-4304-9D5C-B4C1A302AA5E}" type="pres">
      <dgm:prSet presAssocID="{232CA3C1-0AA5-4AEE-9E59-53873375E502}" presName="sibTrans" presStyleCnt="0"/>
      <dgm:spPr/>
    </dgm:pt>
    <dgm:pt modelId="{FE30EAFF-DDF6-42D1-AAC7-57242014A01F}" type="pres">
      <dgm:prSet presAssocID="{1A763ED4-58A3-4A26-AFAC-9F6ECE0F1305}" presName="compositeNode" presStyleCnt="0">
        <dgm:presLayoutVars>
          <dgm:bulletEnabled val="1"/>
        </dgm:presLayoutVars>
      </dgm:prSet>
      <dgm:spPr/>
    </dgm:pt>
    <dgm:pt modelId="{96F70D58-6618-4989-8D36-28C980AE63A3}" type="pres">
      <dgm:prSet presAssocID="{1A763ED4-58A3-4A26-AFAC-9F6ECE0F1305}" presName="bgRect" presStyleLbl="node1" presStyleIdx="1" presStyleCnt="3"/>
      <dgm:spPr/>
    </dgm:pt>
    <dgm:pt modelId="{611DB12F-C5F8-4B3F-8904-14009731F69E}" type="pres">
      <dgm:prSet presAssocID="{1A763ED4-58A3-4A26-AFAC-9F6ECE0F1305}" presName="parentNode" presStyleLbl="node1" presStyleIdx="1" presStyleCnt="3">
        <dgm:presLayoutVars>
          <dgm:chMax val="0"/>
          <dgm:bulletEnabled val="1"/>
        </dgm:presLayoutVars>
      </dgm:prSet>
      <dgm:spPr/>
    </dgm:pt>
    <dgm:pt modelId="{E2244837-8C76-4744-B86F-9DFBD94F60F5}" type="pres">
      <dgm:prSet presAssocID="{1A763ED4-58A3-4A26-AFAC-9F6ECE0F1305}" presName="childNode" presStyleLbl="node1" presStyleIdx="1" presStyleCnt="3">
        <dgm:presLayoutVars>
          <dgm:bulletEnabled val="1"/>
        </dgm:presLayoutVars>
      </dgm:prSet>
      <dgm:spPr/>
    </dgm:pt>
    <dgm:pt modelId="{9C18AA37-BC62-4A8A-84B7-1258F7A296FF}" type="pres">
      <dgm:prSet presAssocID="{BCA08349-A49F-40B0-A0BD-EE19A3D0E758}" presName="hSp" presStyleCnt="0"/>
      <dgm:spPr/>
    </dgm:pt>
    <dgm:pt modelId="{0BFD871D-27E3-4033-9191-21F6CE4D2DD2}" type="pres">
      <dgm:prSet presAssocID="{BCA08349-A49F-40B0-A0BD-EE19A3D0E758}" presName="vProcSp" presStyleCnt="0"/>
      <dgm:spPr/>
    </dgm:pt>
    <dgm:pt modelId="{20E529FB-33DC-411D-B929-6484D5854CCE}" type="pres">
      <dgm:prSet presAssocID="{BCA08349-A49F-40B0-A0BD-EE19A3D0E758}" presName="vSp1" presStyleCnt="0"/>
      <dgm:spPr/>
    </dgm:pt>
    <dgm:pt modelId="{EF9482D2-6EFC-4D21-BC2A-A96141E559AF}" type="pres">
      <dgm:prSet presAssocID="{BCA08349-A49F-40B0-A0BD-EE19A3D0E758}" presName="simulatedConn" presStyleLbl="solidFgAcc1" presStyleIdx="1" presStyleCnt="2"/>
      <dgm:spPr/>
    </dgm:pt>
    <dgm:pt modelId="{E9C36DC3-26EF-4046-B659-3B1AEB09AFA1}" type="pres">
      <dgm:prSet presAssocID="{BCA08349-A49F-40B0-A0BD-EE19A3D0E758}" presName="vSp2" presStyleCnt="0"/>
      <dgm:spPr/>
    </dgm:pt>
    <dgm:pt modelId="{02A8A69F-495D-41B7-A999-573981F51760}" type="pres">
      <dgm:prSet presAssocID="{BCA08349-A49F-40B0-A0BD-EE19A3D0E758}" presName="sibTrans" presStyleCnt="0"/>
      <dgm:spPr/>
    </dgm:pt>
    <dgm:pt modelId="{790C16E3-ACD8-4E8B-8A24-99F6E8D1BEAE}" type="pres">
      <dgm:prSet presAssocID="{68F81E9E-075F-4377-A6E2-3F1293BA08B4}" presName="compositeNode" presStyleCnt="0">
        <dgm:presLayoutVars>
          <dgm:bulletEnabled val="1"/>
        </dgm:presLayoutVars>
      </dgm:prSet>
      <dgm:spPr/>
    </dgm:pt>
    <dgm:pt modelId="{FD4BAD99-A836-43BA-87C6-B7880CF3790C}" type="pres">
      <dgm:prSet presAssocID="{68F81E9E-075F-4377-A6E2-3F1293BA08B4}" presName="bgRect" presStyleLbl="node1" presStyleIdx="2" presStyleCnt="3"/>
      <dgm:spPr/>
    </dgm:pt>
    <dgm:pt modelId="{94FD1EFB-09A0-4E6A-9216-36FD0B00297D}" type="pres">
      <dgm:prSet presAssocID="{68F81E9E-075F-4377-A6E2-3F1293BA08B4}" presName="parentNode" presStyleLbl="node1" presStyleIdx="2" presStyleCnt="3">
        <dgm:presLayoutVars>
          <dgm:chMax val="0"/>
          <dgm:bulletEnabled val="1"/>
        </dgm:presLayoutVars>
      </dgm:prSet>
      <dgm:spPr/>
    </dgm:pt>
    <dgm:pt modelId="{859D8FF1-BB32-4280-BCE8-E611212BA509}" type="pres">
      <dgm:prSet presAssocID="{68F81E9E-075F-4377-A6E2-3F1293BA08B4}" presName="childNode" presStyleLbl="node1" presStyleIdx="2" presStyleCnt="3">
        <dgm:presLayoutVars>
          <dgm:bulletEnabled val="1"/>
        </dgm:presLayoutVars>
      </dgm:prSet>
      <dgm:spPr/>
    </dgm:pt>
  </dgm:ptLst>
  <dgm:cxnLst>
    <dgm:cxn modelId="{1DFA3001-2C20-4D1E-AEFA-512B55FEEFDA}" type="presOf" srcId="{F32E9354-AAD3-4D4A-82B5-FDA393BCB50F}" destId="{4B757105-2B0F-4FA3-93A1-D336DD87B2B6}" srcOrd="1" destOrd="0" presId="urn:microsoft.com/office/officeart/2005/8/layout/hProcess7"/>
    <dgm:cxn modelId="{2C525804-D071-4003-A085-29EBCC0FB4EB}" srcId="{68F81E9E-075F-4377-A6E2-3F1293BA08B4}" destId="{D5E4506B-46CC-44BA-A185-8AFAAD0BBE2B}" srcOrd="1" destOrd="0" parTransId="{0074D229-BAE5-4972-A6D3-87D20CC83E83}" sibTransId="{10FD6165-2866-4645-BB34-625B611C23B6}"/>
    <dgm:cxn modelId="{2AAC2310-EB66-4C71-8E7F-C1266F7AB6CF}" type="presOf" srcId="{A0B8F36F-08FC-48FF-9017-FEC80A5A6506}" destId="{E2244837-8C76-4744-B86F-9DFBD94F60F5}" srcOrd="0" destOrd="0" presId="urn:microsoft.com/office/officeart/2005/8/layout/hProcess7"/>
    <dgm:cxn modelId="{51D9B221-799C-49B2-B5A7-FAE8BBAC96BB}" type="presOf" srcId="{974956B0-4BB8-42DB-9F02-ACD440278B8C}" destId="{8506CF1C-4D14-4BA4-B11D-93D372453831}" srcOrd="0" destOrd="0" presId="urn:microsoft.com/office/officeart/2005/8/layout/hProcess7"/>
    <dgm:cxn modelId="{05BF2B3C-66DB-435F-9862-8E81E2411E11}" type="presOf" srcId="{68F81E9E-075F-4377-A6E2-3F1293BA08B4}" destId="{FD4BAD99-A836-43BA-87C6-B7880CF3790C}" srcOrd="0" destOrd="0" presId="urn:microsoft.com/office/officeart/2005/8/layout/hProcess7"/>
    <dgm:cxn modelId="{74500F3D-D59C-42E0-B7A4-1527DA275014}" srcId="{68F81E9E-075F-4377-A6E2-3F1293BA08B4}" destId="{5A2317A1-8F32-42D8-BAFE-DAD6774C9734}" srcOrd="0" destOrd="0" parTransId="{F2E344EF-BEE5-4EA1-A251-1A0087D87D66}" sibTransId="{743434E4-5E44-41CA-A001-3DABEBAF9E56}"/>
    <dgm:cxn modelId="{44E7365F-BBC7-4A71-B72A-DFC593011DCC}" type="presOf" srcId="{1A763ED4-58A3-4A26-AFAC-9F6ECE0F1305}" destId="{96F70D58-6618-4989-8D36-28C980AE63A3}" srcOrd="0" destOrd="0" presId="urn:microsoft.com/office/officeart/2005/8/layout/hProcess7"/>
    <dgm:cxn modelId="{397F6A42-B1ED-4333-A8E5-E91CBEFA00D4}" type="presOf" srcId="{C67FE1C8-62D6-40A8-8DB8-731063650F9A}" destId="{F9F4540B-AFE4-423D-9806-3875D7EA5BDE}" srcOrd="0" destOrd="0" presId="urn:microsoft.com/office/officeart/2005/8/layout/hProcess7"/>
    <dgm:cxn modelId="{2FABDE6C-A52F-4A5E-B2ED-1533D4B99D53}" type="presOf" srcId="{1A763ED4-58A3-4A26-AFAC-9F6ECE0F1305}" destId="{611DB12F-C5F8-4B3F-8904-14009731F69E}" srcOrd="1" destOrd="0" presId="urn:microsoft.com/office/officeart/2005/8/layout/hProcess7"/>
    <dgm:cxn modelId="{F0CBF56F-CB95-4F43-8566-AB7C1D58AB08}" srcId="{974956B0-4BB8-42DB-9F02-ACD440278B8C}" destId="{68F81E9E-075F-4377-A6E2-3F1293BA08B4}" srcOrd="2" destOrd="0" parTransId="{372BA003-EE8E-4EFC-A3BD-8340F455058D}" sibTransId="{D3E1AAA6-6F88-40A6-AAD0-56E7F596209C}"/>
    <dgm:cxn modelId="{FF025858-5BA4-42F5-B54B-F3A91BCB14FC}" type="presOf" srcId="{D5E4506B-46CC-44BA-A185-8AFAAD0BBE2B}" destId="{859D8FF1-BB32-4280-BCE8-E611212BA509}" srcOrd="0" destOrd="1" presId="urn:microsoft.com/office/officeart/2005/8/layout/hProcess7"/>
    <dgm:cxn modelId="{30C33B86-9AB1-4EA3-BB3E-5ECA60DB5D82}" type="presOf" srcId="{68F81E9E-075F-4377-A6E2-3F1293BA08B4}" destId="{94FD1EFB-09A0-4E6A-9216-36FD0B00297D}" srcOrd="1" destOrd="0" presId="urn:microsoft.com/office/officeart/2005/8/layout/hProcess7"/>
    <dgm:cxn modelId="{065EDBA5-A1CE-4033-B8EB-94D1C86F2A84}" srcId="{1A763ED4-58A3-4A26-AFAC-9F6ECE0F1305}" destId="{CFDBFD5E-7CC8-4A50-8874-ABAB32C24A6A}" srcOrd="1" destOrd="0" parTransId="{D136D7AB-8B77-4384-8876-2CDC9ABCA991}" sibTransId="{6D16ABDC-21EA-4569-8380-BE08C22E3041}"/>
    <dgm:cxn modelId="{DA134CAC-8229-4B2B-9776-1FCC83D2C9E2}" type="presOf" srcId="{CFDBFD5E-7CC8-4A50-8874-ABAB32C24A6A}" destId="{E2244837-8C76-4744-B86F-9DFBD94F60F5}" srcOrd="0" destOrd="1" presId="urn:microsoft.com/office/officeart/2005/8/layout/hProcess7"/>
    <dgm:cxn modelId="{F79DCBAF-12EC-46EF-A83C-BD8AA029A687}" type="presOf" srcId="{5A2317A1-8F32-42D8-BAFE-DAD6774C9734}" destId="{859D8FF1-BB32-4280-BCE8-E611212BA509}" srcOrd="0" destOrd="0" presId="urn:microsoft.com/office/officeart/2005/8/layout/hProcess7"/>
    <dgm:cxn modelId="{A13A72CC-4D79-4924-82EB-27B43A33DE16}" srcId="{974956B0-4BB8-42DB-9F02-ACD440278B8C}" destId="{1A763ED4-58A3-4A26-AFAC-9F6ECE0F1305}" srcOrd="1" destOrd="0" parTransId="{C2CA5038-66E3-4E03-8B50-B6C32F1CA04D}" sibTransId="{BCA08349-A49F-40B0-A0BD-EE19A3D0E758}"/>
    <dgm:cxn modelId="{C3D414D6-02BB-45DF-A2FD-2A5DC3298B63}" srcId="{1A763ED4-58A3-4A26-AFAC-9F6ECE0F1305}" destId="{A0B8F36F-08FC-48FF-9017-FEC80A5A6506}" srcOrd="0" destOrd="0" parTransId="{B1A20265-0662-43EC-9EDB-95C8AF7A4E60}" sibTransId="{2BD10780-183C-465C-80D1-84378FAB716E}"/>
    <dgm:cxn modelId="{BB3674DE-C3B5-46A0-BD9B-0A9C83725609}" srcId="{F32E9354-AAD3-4D4A-82B5-FDA393BCB50F}" destId="{C67FE1C8-62D6-40A8-8DB8-731063650F9A}" srcOrd="0" destOrd="0" parTransId="{B269BC63-AC0C-4319-B4DD-0FD48D9386B5}" sibTransId="{F570B54B-17BF-4168-A639-6325183BD30C}"/>
    <dgm:cxn modelId="{A424FFEC-FC3D-4ED3-9439-B7D91D840C86}" type="presOf" srcId="{F32E9354-AAD3-4D4A-82B5-FDA393BCB50F}" destId="{DADB252D-7666-459C-BF84-1EFB562D7646}" srcOrd="0" destOrd="0" presId="urn:microsoft.com/office/officeart/2005/8/layout/hProcess7"/>
    <dgm:cxn modelId="{6AD53EF3-61C8-4621-82AB-73935E036F20}" srcId="{974956B0-4BB8-42DB-9F02-ACD440278B8C}" destId="{F32E9354-AAD3-4D4A-82B5-FDA393BCB50F}" srcOrd="0" destOrd="0" parTransId="{ED59116A-E83F-4B8B-A60F-C25C887CFF83}" sibTransId="{232CA3C1-0AA5-4AEE-9E59-53873375E502}"/>
    <dgm:cxn modelId="{E9355D4C-5E56-48C7-90B2-11488EB941FD}" type="presParOf" srcId="{8506CF1C-4D14-4BA4-B11D-93D372453831}" destId="{092B989C-9437-4321-A850-1FB7B6839DDA}" srcOrd="0" destOrd="0" presId="urn:microsoft.com/office/officeart/2005/8/layout/hProcess7"/>
    <dgm:cxn modelId="{379A99FB-57DB-4290-9777-90C40D8D44F3}" type="presParOf" srcId="{092B989C-9437-4321-A850-1FB7B6839DDA}" destId="{DADB252D-7666-459C-BF84-1EFB562D7646}" srcOrd="0" destOrd="0" presId="urn:microsoft.com/office/officeart/2005/8/layout/hProcess7"/>
    <dgm:cxn modelId="{F3C83CEC-A229-42A9-89B6-40D04CFB9884}" type="presParOf" srcId="{092B989C-9437-4321-A850-1FB7B6839DDA}" destId="{4B757105-2B0F-4FA3-93A1-D336DD87B2B6}" srcOrd="1" destOrd="0" presId="urn:microsoft.com/office/officeart/2005/8/layout/hProcess7"/>
    <dgm:cxn modelId="{122D9753-19E5-45A3-A922-8BE896CC2B03}" type="presParOf" srcId="{092B989C-9437-4321-A850-1FB7B6839DDA}" destId="{F9F4540B-AFE4-423D-9806-3875D7EA5BDE}" srcOrd="2" destOrd="0" presId="urn:microsoft.com/office/officeart/2005/8/layout/hProcess7"/>
    <dgm:cxn modelId="{CAD03351-0963-45C6-84A3-DFF9F743DDFD}" type="presParOf" srcId="{8506CF1C-4D14-4BA4-B11D-93D372453831}" destId="{4A0CE808-8700-451F-9123-DDF2C4B13C09}" srcOrd="1" destOrd="0" presId="urn:microsoft.com/office/officeart/2005/8/layout/hProcess7"/>
    <dgm:cxn modelId="{559E478D-ABBD-4261-84F9-78050D4E9D9D}" type="presParOf" srcId="{8506CF1C-4D14-4BA4-B11D-93D372453831}" destId="{1CB0C977-DDD3-481C-86C0-28E31F93101C}" srcOrd="2" destOrd="0" presId="urn:microsoft.com/office/officeart/2005/8/layout/hProcess7"/>
    <dgm:cxn modelId="{8790783B-1779-4C98-BD0E-099D99AC2A6A}" type="presParOf" srcId="{1CB0C977-DDD3-481C-86C0-28E31F93101C}" destId="{77C995C7-D93D-4C53-8C78-3DBD3583304E}" srcOrd="0" destOrd="0" presId="urn:microsoft.com/office/officeart/2005/8/layout/hProcess7"/>
    <dgm:cxn modelId="{F0401DE1-0316-441C-8975-826824244209}" type="presParOf" srcId="{1CB0C977-DDD3-481C-86C0-28E31F93101C}" destId="{F0140900-001A-45DA-833A-3A23B823CE6E}" srcOrd="1" destOrd="0" presId="urn:microsoft.com/office/officeart/2005/8/layout/hProcess7"/>
    <dgm:cxn modelId="{0DF54DEB-1A06-40C3-A4F6-A3CB651E02D2}" type="presParOf" srcId="{1CB0C977-DDD3-481C-86C0-28E31F93101C}" destId="{04ACA450-5163-4B25-B6E2-9650228D79B3}" srcOrd="2" destOrd="0" presId="urn:microsoft.com/office/officeart/2005/8/layout/hProcess7"/>
    <dgm:cxn modelId="{AD1557C1-10F1-42B0-847E-1C60DA4C4BC2}" type="presParOf" srcId="{8506CF1C-4D14-4BA4-B11D-93D372453831}" destId="{8983D1CD-C5BF-4304-9D5C-B4C1A302AA5E}" srcOrd="3" destOrd="0" presId="urn:microsoft.com/office/officeart/2005/8/layout/hProcess7"/>
    <dgm:cxn modelId="{1B41BB50-9C26-4AE5-9709-7236012B61C3}" type="presParOf" srcId="{8506CF1C-4D14-4BA4-B11D-93D372453831}" destId="{FE30EAFF-DDF6-42D1-AAC7-57242014A01F}" srcOrd="4" destOrd="0" presId="urn:microsoft.com/office/officeart/2005/8/layout/hProcess7"/>
    <dgm:cxn modelId="{57635350-59EA-4D6E-8EDC-957322F637A3}" type="presParOf" srcId="{FE30EAFF-DDF6-42D1-AAC7-57242014A01F}" destId="{96F70D58-6618-4989-8D36-28C980AE63A3}" srcOrd="0" destOrd="0" presId="urn:microsoft.com/office/officeart/2005/8/layout/hProcess7"/>
    <dgm:cxn modelId="{686366E3-58B2-423F-B2D4-F2462092A810}" type="presParOf" srcId="{FE30EAFF-DDF6-42D1-AAC7-57242014A01F}" destId="{611DB12F-C5F8-4B3F-8904-14009731F69E}" srcOrd="1" destOrd="0" presId="urn:microsoft.com/office/officeart/2005/8/layout/hProcess7"/>
    <dgm:cxn modelId="{EF717A3A-F213-4FDC-9DF8-FC00535ED0C4}" type="presParOf" srcId="{FE30EAFF-DDF6-42D1-AAC7-57242014A01F}" destId="{E2244837-8C76-4744-B86F-9DFBD94F60F5}" srcOrd="2" destOrd="0" presId="urn:microsoft.com/office/officeart/2005/8/layout/hProcess7"/>
    <dgm:cxn modelId="{8EC8CBC4-9042-453C-97B8-429BE72B1465}" type="presParOf" srcId="{8506CF1C-4D14-4BA4-B11D-93D372453831}" destId="{9C18AA37-BC62-4A8A-84B7-1258F7A296FF}" srcOrd="5" destOrd="0" presId="urn:microsoft.com/office/officeart/2005/8/layout/hProcess7"/>
    <dgm:cxn modelId="{88ED2E48-00D5-42B1-8156-A77BEF1476D2}" type="presParOf" srcId="{8506CF1C-4D14-4BA4-B11D-93D372453831}" destId="{0BFD871D-27E3-4033-9191-21F6CE4D2DD2}" srcOrd="6" destOrd="0" presId="urn:microsoft.com/office/officeart/2005/8/layout/hProcess7"/>
    <dgm:cxn modelId="{72B911EA-C7B7-4DFF-B310-D88440DC8CE7}" type="presParOf" srcId="{0BFD871D-27E3-4033-9191-21F6CE4D2DD2}" destId="{20E529FB-33DC-411D-B929-6484D5854CCE}" srcOrd="0" destOrd="0" presId="urn:microsoft.com/office/officeart/2005/8/layout/hProcess7"/>
    <dgm:cxn modelId="{5EBB4A91-D4F3-4792-97CA-41814E69846E}" type="presParOf" srcId="{0BFD871D-27E3-4033-9191-21F6CE4D2DD2}" destId="{EF9482D2-6EFC-4D21-BC2A-A96141E559AF}" srcOrd="1" destOrd="0" presId="urn:microsoft.com/office/officeart/2005/8/layout/hProcess7"/>
    <dgm:cxn modelId="{CA7FBD84-C60B-4C76-9671-1CE2E8725CD8}" type="presParOf" srcId="{0BFD871D-27E3-4033-9191-21F6CE4D2DD2}" destId="{E9C36DC3-26EF-4046-B659-3B1AEB09AFA1}" srcOrd="2" destOrd="0" presId="urn:microsoft.com/office/officeart/2005/8/layout/hProcess7"/>
    <dgm:cxn modelId="{90E617D3-E04E-4758-BDE5-E0631EB8B096}" type="presParOf" srcId="{8506CF1C-4D14-4BA4-B11D-93D372453831}" destId="{02A8A69F-495D-41B7-A999-573981F51760}" srcOrd="7" destOrd="0" presId="urn:microsoft.com/office/officeart/2005/8/layout/hProcess7"/>
    <dgm:cxn modelId="{8562D688-9C34-40D8-B8F8-616383471CCE}" type="presParOf" srcId="{8506CF1C-4D14-4BA4-B11D-93D372453831}" destId="{790C16E3-ACD8-4E8B-8A24-99F6E8D1BEAE}" srcOrd="8" destOrd="0" presId="urn:microsoft.com/office/officeart/2005/8/layout/hProcess7"/>
    <dgm:cxn modelId="{30B1D7FF-A1EC-408C-B163-EC2E27F54168}" type="presParOf" srcId="{790C16E3-ACD8-4E8B-8A24-99F6E8D1BEAE}" destId="{FD4BAD99-A836-43BA-87C6-B7880CF3790C}" srcOrd="0" destOrd="0" presId="urn:microsoft.com/office/officeart/2005/8/layout/hProcess7"/>
    <dgm:cxn modelId="{DF1B641B-9DB3-470F-90AB-4ECA08E1CF22}" type="presParOf" srcId="{790C16E3-ACD8-4E8B-8A24-99F6E8D1BEAE}" destId="{94FD1EFB-09A0-4E6A-9216-36FD0B00297D}" srcOrd="1" destOrd="0" presId="urn:microsoft.com/office/officeart/2005/8/layout/hProcess7"/>
    <dgm:cxn modelId="{522A1DF2-591F-4DB7-9E6D-422851E2435D}" type="presParOf" srcId="{790C16E3-ACD8-4E8B-8A24-99F6E8D1BEAE}" destId="{859D8FF1-BB32-4280-BCE8-E611212BA509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32FEBA6-B6CB-4C27-A1FD-E6E31C0E3584}" type="doc">
      <dgm:prSet loTypeId="urn:microsoft.com/office/officeart/2005/8/layout/hierarchy1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id-ID"/>
        </a:p>
      </dgm:t>
    </dgm:pt>
    <dgm:pt modelId="{A4C9CB2A-5894-4835-9F29-379736F2F5E1}">
      <dgm:prSet phldrT="[Text]" custT="1"/>
      <dgm:spPr/>
      <dgm:t>
        <a:bodyPr/>
        <a:lstStyle/>
        <a:p>
          <a:r>
            <a:rPr lang="id-ID" sz="1600" dirty="0"/>
            <a:t>Pasal 2 ayat (2) PerMen Perindustrian 02/M-IND/PER/1/2014 tentang Pedoman Peningkatan Penggunaan PDN Dalam PBJ Pemerintah</a:t>
          </a:r>
        </a:p>
      </dgm:t>
    </dgm:pt>
    <dgm:pt modelId="{6966FC40-38A5-467D-97D8-FFE8308A7730}" type="parTrans" cxnId="{A59BE93F-836F-42BA-BDD3-D61167AB6FC5}">
      <dgm:prSet/>
      <dgm:spPr/>
      <dgm:t>
        <a:bodyPr/>
        <a:lstStyle/>
        <a:p>
          <a:endParaRPr lang="id-ID"/>
        </a:p>
      </dgm:t>
    </dgm:pt>
    <dgm:pt modelId="{109C36EC-B1EB-4746-BC08-B99F4782B797}" type="sibTrans" cxnId="{A59BE93F-836F-42BA-BDD3-D61167AB6FC5}">
      <dgm:prSet/>
      <dgm:spPr/>
      <dgm:t>
        <a:bodyPr/>
        <a:lstStyle/>
        <a:p>
          <a:endParaRPr lang="id-ID"/>
        </a:p>
      </dgm:t>
    </dgm:pt>
    <dgm:pt modelId="{82701FB3-EC72-4BA6-B7BB-7BD6C7FDDFD7}">
      <dgm:prSet phldrT="[Text]" custT="1"/>
      <dgm:spPr/>
      <dgm:t>
        <a:bodyPr/>
        <a:lstStyle/>
        <a:p>
          <a:r>
            <a:rPr lang="id-ID" sz="2000" dirty="0">
              <a:solidFill>
                <a:srgbClr val="002060"/>
              </a:solidFill>
            </a:rPr>
            <a:t>Penggunaan PDN dalam PBJ pemerintah berlaku bagi:</a:t>
          </a:r>
        </a:p>
      </dgm:t>
    </dgm:pt>
    <dgm:pt modelId="{D23FFEE2-4A13-4E7E-88F9-B6A749FA1578}" type="parTrans" cxnId="{EF53D455-7B94-491D-9E37-BC0392052B4F}">
      <dgm:prSet/>
      <dgm:spPr/>
      <dgm:t>
        <a:bodyPr/>
        <a:lstStyle/>
        <a:p>
          <a:endParaRPr lang="id-ID"/>
        </a:p>
      </dgm:t>
    </dgm:pt>
    <dgm:pt modelId="{3D5C38E1-175F-40C3-9FE0-4B28286949FB}" type="sibTrans" cxnId="{EF53D455-7B94-491D-9E37-BC0392052B4F}">
      <dgm:prSet/>
      <dgm:spPr/>
      <dgm:t>
        <a:bodyPr/>
        <a:lstStyle/>
        <a:p>
          <a:endParaRPr lang="id-ID"/>
        </a:p>
      </dgm:t>
    </dgm:pt>
    <dgm:pt modelId="{1C7AAF31-C1C8-4797-AF0D-BD8583039151}">
      <dgm:prSet phldrT="[Text]" custT="1"/>
      <dgm:spPr/>
      <dgm:t>
        <a:bodyPr/>
        <a:lstStyle/>
        <a:p>
          <a:r>
            <a:rPr lang="id-ID" sz="1600" dirty="0"/>
            <a:t>PBJ untuk investasi di lingkungan BI, LPS, OJK, PTN Badan Hukum, dan </a:t>
          </a:r>
          <a:r>
            <a:rPr lang="id-ID" sz="1600" dirty="0">
              <a:solidFill>
                <a:srgbClr val="FF0000"/>
              </a:solidFill>
            </a:rPr>
            <a:t>BUMN</a:t>
          </a:r>
          <a:r>
            <a:rPr lang="id-ID" sz="1600" dirty="0"/>
            <a:t>/BUMD yang </a:t>
          </a:r>
          <a:r>
            <a:rPr lang="id-ID" sz="1600" dirty="0">
              <a:solidFill>
                <a:srgbClr val="FF0000"/>
              </a:solidFill>
            </a:rPr>
            <a:t>pembiayaannya sebagian/ seluruhnya dibebankan pada APBN/APBD.</a:t>
          </a:r>
        </a:p>
      </dgm:t>
    </dgm:pt>
    <dgm:pt modelId="{EEF30B8F-B9CA-4967-A265-2AF7049D5A0D}" type="parTrans" cxnId="{CEA76D9D-087A-4DD7-892E-1E53E856BC83}">
      <dgm:prSet/>
      <dgm:spPr/>
      <dgm:t>
        <a:bodyPr/>
        <a:lstStyle/>
        <a:p>
          <a:endParaRPr lang="id-ID"/>
        </a:p>
      </dgm:t>
    </dgm:pt>
    <dgm:pt modelId="{3C9E8C94-FD5E-4AEF-BB9B-54F0CCE4FB64}" type="sibTrans" cxnId="{CEA76D9D-087A-4DD7-892E-1E53E856BC83}">
      <dgm:prSet/>
      <dgm:spPr/>
      <dgm:t>
        <a:bodyPr/>
        <a:lstStyle/>
        <a:p>
          <a:endParaRPr lang="id-ID"/>
        </a:p>
      </dgm:t>
    </dgm:pt>
    <dgm:pt modelId="{DD3631A6-93A7-41FF-91B3-2ED5B5873D8A}">
      <dgm:prSet phldrT="[Text]" custT="1"/>
      <dgm:spPr/>
      <dgm:t>
        <a:bodyPr/>
        <a:lstStyle/>
        <a:p>
          <a:r>
            <a:rPr lang="id-ID" sz="1600" dirty="0"/>
            <a:t>PBJ yang sebagian /seluruh dananya bersumber dari pinjaman/ hibah dalam negeri yang diterima pemerintah dan/atau pemerintah daerah</a:t>
          </a:r>
        </a:p>
      </dgm:t>
    </dgm:pt>
    <dgm:pt modelId="{1A7CBD6E-7B45-4FD1-9BB8-F476C856C53D}" type="parTrans" cxnId="{9C29E3C9-BB77-416B-8778-CCFBE49FF499}">
      <dgm:prSet/>
      <dgm:spPr/>
      <dgm:t>
        <a:bodyPr/>
        <a:lstStyle/>
        <a:p>
          <a:endParaRPr lang="id-ID"/>
        </a:p>
      </dgm:t>
    </dgm:pt>
    <dgm:pt modelId="{179B61D3-519B-47D3-A91E-C09C15134C50}" type="sibTrans" cxnId="{9C29E3C9-BB77-416B-8778-CCFBE49FF499}">
      <dgm:prSet/>
      <dgm:spPr/>
      <dgm:t>
        <a:bodyPr/>
        <a:lstStyle/>
        <a:p>
          <a:endParaRPr lang="id-ID"/>
        </a:p>
      </dgm:t>
    </dgm:pt>
    <dgm:pt modelId="{74E753F9-4F3D-462E-BD7F-A8D0599F63CC}">
      <dgm:prSet phldrT="[Text]" custT="1"/>
      <dgm:spPr/>
      <dgm:t>
        <a:bodyPr/>
        <a:lstStyle/>
        <a:p>
          <a:r>
            <a:rPr lang="id-ID" sz="1600" dirty="0"/>
            <a:t>PBJ di lingkungan Kementerian/ Lembaga/SKPD/Instansi yang pembiayaannya baik sebagian /seluruhnya bersumber dari APBN/APBD.</a:t>
          </a:r>
        </a:p>
      </dgm:t>
    </dgm:pt>
    <dgm:pt modelId="{1B9CDC07-296B-41F1-9BC8-9BA44419FC07}" type="parTrans" cxnId="{9ECB65F0-0D96-4BCB-8FA4-BB23F2D7071B}">
      <dgm:prSet/>
      <dgm:spPr/>
      <dgm:t>
        <a:bodyPr/>
        <a:lstStyle/>
        <a:p>
          <a:endParaRPr lang="id-ID"/>
        </a:p>
      </dgm:t>
    </dgm:pt>
    <dgm:pt modelId="{EAC1242F-4ADF-4037-BDFE-02EE39BF8D28}" type="sibTrans" cxnId="{9ECB65F0-0D96-4BCB-8FA4-BB23F2D7071B}">
      <dgm:prSet/>
      <dgm:spPr/>
      <dgm:t>
        <a:bodyPr/>
        <a:lstStyle/>
        <a:p>
          <a:endParaRPr lang="id-ID"/>
        </a:p>
      </dgm:t>
    </dgm:pt>
    <dgm:pt modelId="{50B8E197-612A-4065-A811-72E03E3CD007}">
      <dgm:prSet phldrT="[Text]" custT="1"/>
      <dgm:spPr/>
      <dgm:t>
        <a:bodyPr/>
        <a:lstStyle/>
        <a:p>
          <a:r>
            <a:rPr lang="id-ID" sz="1600" dirty="0"/>
            <a:t>PBJ yang dananya baik sebagian /seluruhnya berasal dari pinjaman/hibah luar negeri</a:t>
          </a:r>
        </a:p>
      </dgm:t>
    </dgm:pt>
    <dgm:pt modelId="{6AD61A86-2E6D-455C-A846-3E1210D3F960}" type="parTrans" cxnId="{09FED6EC-9B49-4F7B-8C10-98A98B787901}">
      <dgm:prSet/>
      <dgm:spPr/>
      <dgm:t>
        <a:bodyPr/>
        <a:lstStyle/>
        <a:p>
          <a:endParaRPr lang="id-ID"/>
        </a:p>
      </dgm:t>
    </dgm:pt>
    <dgm:pt modelId="{0AE3A769-BB9D-4864-AAB1-5F0D0223D08D}" type="sibTrans" cxnId="{09FED6EC-9B49-4F7B-8C10-98A98B787901}">
      <dgm:prSet/>
      <dgm:spPr/>
      <dgm:t>
        <a:bodyPr/>
        <a:lstStyle/>
        <a:p>
          <a:endParaRPr lang="id-ID"/>
        </a:p>
      </dgm:t>
    </dgm:pt>
    <dgm:pt modelId="{FDDCFA39-5BF3-4E41-92C5-26C3EB2153A0}" type="pres">
      <dgm:prSet presAssocID="{032FEBA6-B6CB-4C27-A1FD-E6E31C0E358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522FF9D-D436-42B2-84D8-CD00B26C6B38}" type="pres">
      <dgm:prSet presAssocID="{A4C9CB2A-5894-4835-9F29-379736F2F5E1}" presName="hierRoot1" presStyleCnt="0"/>
      <dgm:spPr/>
    </dgm:pt>
    <dgm:pt modelId="{329DD619-54B6-4129-BE01-BAE4963FD083}" type="pres">
      <dgm:prSet presAssocID="{A4C9CB2A-5894-4835-9F29-379736F2F5E1}" presName="composite" presStyleCnt="0"/>
      <dgm:spPr/>
    </dgm:pt>
    <dgm:pt modelId="{D8147294-8993-45C1-AD32-47B640C2027B}" type="pres">
      <dgm:prSet presAssocID="{A4C9CB2A-5894-4835-9F29-379736F2F5E1}" presName="background" presStyleLbl="node0" presStyleIdx="0" presStyleCnt="1"/>
      <dgm:spPr/>
    </dgm:pt>
    <dgm:pt modelId="{B2995049-D9DE-453B-83A5-6F25F854EEEA}" type="pres">
      <dgm:prSet presAssocID="{A4C9CB2A-5894-4835-9F29-379736F2F5E1}" presName="text" presStyleLbl="fgAcc0" presStyleIdx="0" presStyleCnt="1">
        <dgm:presLayoutVars>
          <dgm:chPref val="3"/>
        </dgm:presLayoutVars>
      </dgm:prSet>
      <dgm:spPr/>
    </dgm:pt>
    <dgm:pt modelId="{FF76A257-028C-4ECD-949E-7F3CE093C63F}" type="pres">
      <dgm:prSet presAssocID="{A4C9CB2A-5894-4835-9F29-379736F2F5E1}" presName="hierChild2" presStyleCnt="0"/>
      <dgm:spPr/>
    </dgm:pt>
    <dgm:pt modelId="{742453EF-7B9D-4742-9FA5-E868C8980E21}" type="pres">
      <dgm:prSet presAssocID="{D23FFEE2-4A13-4E7E-88F9-B6A749FA1578}" presName="Name10" presStyleLbl="parChTrans1D2" presStyleIdx="0" presStyleCnt="2"/>
      <dgm:spPr/>
    </dgm:pt>
    <dgm:pt modelId="{2060CB33-3724-4F12-ABB6-53ADDCD0D340}" type="pres">
      <dgm:prSet presAssocID="{82701FB3-EC72-4BA6-B7BB-7BD6C7FDDFD7}" presName="hierRoot2" presStyleCnt="0"/>
      <dgm:spPr/>
    </dgm:pt>
    <dgm:pt modelId="{DF88106F-E295-47C0-9754-2A6660295929}" type="pres">
      <dgm:prSet presAssocID="{82701FB3-EC72-4BA6-B7BB-7BD6C7FDDFD7}" presName="composite2" presStyleCnt="0"/>
      <dgm:spPr/>
    </dgm:pt>
    <dgm:pt modelId="{A7990AF6-48F8-4E33-9884-E25DF94D225F}" type="pres">
      <dgm:prSet presAssocID="{82701FB3-EC72-4BA6-B7BB-7BD6C7FDDFD7}" presName="background2" presStyleLbl="node2" presStyleIdx="0" presStyleCnt="2"/>
      <dgm:spPr/>
    </dgm:pt>
    <dgm:pt modelId="{8B11FDAE-4D9A-46F7-A631-0E9D380D49DD}" type="pres">
      <dgm:prSet presAssocID="{82701FB3-EC72-4BA6-B7BB-7BD6C7FDDFD7}" presName="text2" presStyleLbl="fgAcc2" presStyleIdx="0" presStyleCnt="2">
        <dgm:presLayoutVars>
          <dgm:chPref val="3"/>
        </dgm:presLayoutVars>
      </dgm:prSet>
      <dgm:spPr/>
    </dgm:pt>
    <dgm:pt modelId="{29DC689D-E5A4-4FD7-8B43-0EFE5E0C7131}" type="pres">
      <dgm:prSet presAssocID="{82701FB3-EC72-4BA6-B7BB-7BD6C7FDDFD7}" presName="hierChild3" presStyleCnt="0"/>
      <dgm:spPr/>
    </dgm:pt>
    <dgm:pt modelId="{6C9BC502-19C8-468F-A9A5-108D3ADFE14F}" type="pres">
      <dgm:prSet presAssocID="{EEF30B8F-B9CA-4967-A265-2AF7049D5A0D}" presName="Name17" presStyleLbl="parChTrans1D3" presStyleIdx="0" presStyleCnt="3"/>
      <dgm:spPr/>
    </dgm:pt>
    <dgm:pt modelId="{DD3624CA-62A7-44BE-A993-13AEE681CF22}" type="pres">
      <dgm:prSet presAssocID="{1C7AAF31-C1C8-4797-AF0D-BD8583039151}" presName="hierRoot3" presStyleCnt="0"/>
      <dgm:spPr/>
    </dgm:pt>
    <dgm:pt modelId="{CB5CCC49-B638-4202-946B-12878BF0F9C3}" type="pres">
      <dgm:prSet presAssocID="{1C7AAF31-C1C8-4797-AF0D-BD8583039151}" presName="composite3" presStyleCnt="0"/>
      <dgm:spPr/>
    </dgm:pt>
    <dgm:pt modelId="{1BC17FDC-3D39-4FA0-A002-AD71F0C4FBC9}" type="pres">
      <dgm:prSet presAssocID="{1C7AAF31-C1C8-4797-AF0D-BD8583039151}" presName="background3" presStyleLbl="node3" presStyleIdx="0" presStyleCnt="3"/>
      <dgm:spPr/>
    </dgm:pt>
    <dgm:pt modelId="{9F0BD346-0C2B-43AE-84B0-3CE0CD270404}" type="pres">
      <dgm:prSet presAssocID="{1C7AAF31-C1C8-4797-AF0D-BD8583039151}" presName="text3" presStyleLbl="fgAcc3" presStyleIdx="0" presStyleCnt="3">
        <dgm:presLayoutVars>
          <dgm:chPref val="3"/>
        </dgm:presLayoutVars>
      </dgm:prSet>
      <dgm:spPr/>
    </dgm:pt>
    <dgm:pt modelId="{AA3E7BC8-CAC5-4DB7-9547-D8A508874DF2}" type="pres">
      <dgm:prSet presAssocID="{1C7AAF31-C1C8-4797-AF0D-BD8583039151}" presName="hierChild4" presStyleCnt="0"/>
      <dgm:spPr/>
    </dgm:pt>
    <dgm:pt modelId="{AA17810F-1D59-4B2D-869A-B5170CEF91EF}" type="pres">
      <dgm:prSet presAssocID="{1A7CBD6E-7B45-4FD1-9BB8-F476C856C53D}" presName="Name17" presStyleLbl="parChTrans1D3" presStyleIdx="1" presStyleCnt="3"/>
      <dgm:spPr/>
    </dgm:pt>
    <dgm:pt modelId="{A26B7CD1-33EF-4C55-B901-DD141FA5C8D4}" type="pres">
      <dgm:prSet presAssocID="{DD3631A6-93A7-41FF-91B3-2ED5B5873D8A}" presName="hierRoot3" presStyleCnt="0"/>
      <dgm:spPr/>
    </dgm:pt>
    <dgm:pt modelId="{270BB151-EB8D-460D-93EC-1681C2CAC741}" type="pres">
      <dgm:prSet presAssocID="{DD3631A6-93A7-41FF-91B3-2ED5B5873D8A}" presName="composite3" presStyleCnt="0"/>
      <dgm:spPr/>
    </dgm:pt>
    <dgm:pt modelId="{ED0DACF3-59D7-4840-A49F-EA7C3686E91B}" type="pres">
      <dgm:prSet presAssocID="{DD3631A6-93A7-41FF-91B3-2ED5B5873D8A}" presName="background3" presStyleLbl="node3" presStyleIdx="1" presStyleCnt="3"/>
      <dgm:spPr/>
    </dgm:pt>
    <dgm:pt modelId="{93E2D013-4740-43D9-9C53-DE46EEC2FA3A}" type="pres">
      <dgm:prSet presAssocID="{DD3631A6-93A7-41FF-91B3-2ED5B5873D8A}" presName="text3" presStyleLbl="fgAcc3" presStyleIdx="1" presStyleCnt="3">
        <dgm:presLayoutVars>
          <dgm:chPref val="3"/>
        </dgm:presLayoutVars>
      </dgm:prSet>
      <dgm:spPr/>
    </dgm:pt>
    <dgm:pt modelId="{27A369D7-4933-4B6E-8A97-F3CF34CFA5AE}" type="pres">
      <dgm:prSet presAssocID="{DD3631A6-93A7-41FF-91B3-2ED5B5873D8A}" presName="hierChild4" presStyleCnt="0"/>
      <dgm:spPr/>
    </dgm:pt>
    <dgm:pt modelId="{D97DBAEF-2C94-437A-B5A4-B79C8580141C}" type="pres">
      <dgm:prSet presAssocID="{1B9CDC07-296B-41F1-9BC8-9BA44419FC07}" presName="Name10" presStyleLbl="parChTrans1D2" presStyleIdx="1" presStyleCnt="2"/>
      <dgm:spPr/>
    </dgm:pt>
    <dgm:pt modelId="{BE1AF681-F19D-4936-B945-212A5A0155DB}" type="pres">
      <dgm:prSet presAssocID="{74E753F9-4F3D-462E-BD7F-A8D0599F63CC}" presName="hierRoot2" presStyleCnt="0"/>
      <dgm:spPr/>
    </dgm:pt>
    <dgm:pt modelId="{1741B8A4-57AF-4D42-B0C8-E9555D658606}" type="pres">
      <dgm:prSet presAssocID="{74E753F9-4F3D-462E-BD7F-A8D0599F63CC}" presName="composite2" presStyleCnt="0"/>
      <dgm:spPr/>
    </dgm:pt>
    <dgm:pt modelId="{E6E3CD4B-1F3C-4687-AF3C-3054D240CE80}" type="pres">
      <dgm:prSet presAssocID="{74E753F9-4F3D-462E-BD7F-A8D0599F63CC}" presName="background2" presStyleLbl="node2" presStyleIdx="1" presStyleCnt="2"/>
      <dgm:spPr/>
    </dgm:pt>
    <dgm:pt modelId="{A974B00F-8A7F-4FD7-9589-716C0AD74FF5}" type="pres">
      <dgm:prSet presAssocID="{74E753F9-4F3D-462E-BD7F-A8D0599F63CC}" presName="text2" presStyleLbl="fgAcc2" presStyleIdx="1" presStyleCnt="2">
        <dgm:presLayoutVars>
          <dgm:chPref val="3"/>
        </dgm:presLayoutVars>
      </dgm:prSet>
      <dgm:spPr/>
    </dgm:pt>
    <dgm:pt modelId="{47C2A37F-2925-4844-9D8F-43ABEEF5F304}" type="pres">
      <dgm:prSet presAssocID="{74E753F9-4F3D-462E-BD7F-A8D0599F63CC}" presName="hierChild3" presStyleCnt="0"/>
      <dgm:spPr/>
    </dgm:pt>
    <dgm:pt modelId="{CD326731-2C34-4B1C-ABA8-C85AB1538974}" type="pres">
      <dgm:prSet presAssocID="{6AD61A86-2E6D-455C-A846-3E1210D3F960}" presName="Name17" presStyleLbl="parChTrans1D3" presStyleIdx="2" presStyleCnt="3"/>
      <dgm:spPr/>
    </dgm:pt>
    <dgm:pt modelId="{1DA8F290-F0B9-45FE-BCA2-D32058FE5663}" type="pres">
      <dgm:prSet presAssocID="{50B8E197-612A-4065-A811-72E03E3CD007}" presName="hierRoot3" presStyleCnt="0"/>
      <dgm:spPr/>
    </dgm:pt>
    <dgm:pt modelId="{D44CD01F-197F-4E56-B068-B0B9326E6971}" type="pres">
      <dgm:prSet presAssocID="{50B8E197-612A-4065-A811-72E03E3CD007}" presName="composite3" presStyleCnt="0"/>
      <dgm:spPr/>
    </dgm:pt>
    <dgm:pt modelId="{453AFDF3-A8E9-448C-BE49-2E45A4BC2662}" type="pres">
      <dgm:prSet presAssocID="{50B8E197-612A-4065-A811-72E03E3CD007}" presName="background3" presStyleLbl="node3" presStyleIdx="2" presStyleCnt="3"/>
      <dgm:spPr/>
    </dgm:pt>
    <dgm:pt modelId="{0F298697-E5F8-4DE9-8744-18DA9A9C87F5}" type="pres">
      <dgm:prSet presAssocID="{50B8E197-612A-4065-A811-72E03E3CD007}" presName="text3" presStyleLbl="fgAcc3" presStyleIdx="2" presStyleCnt="3">
        <dgm:presLayoutVars>
          <dgm:chPref val="3"/>
        </dgm:presLayoutVars>
      </dgm:prSet>
      <dgm:spPr/>
    </dgm:pt>
    <dgm:pt modelId="{BCEBF9B0-F956-4A67-A511-21BC54F41C5C}" type="pres">
      <dgm:prSet presAssocID="{50B8E197-612A-4065-A811-72E03E3CD007}" presName="hierChild4" presStyleCnt="0"/>
      <dgm:spPr/>
    </dgm:pt>
  </dgm:ptLst>
  <dgm:cxnLst>
    <dgm:cxn modelId="{B167E402-B798-4107-B93B-AF541F2C7A37}" type="presOf" srcId="{EEF30B8F-B9CA-4967-A265-2AF7049D5A0D}" destId="{6C9BC502-19C8-468F-A9A5-108D3ADFE14F}" srcOrd="0" destOrd="0" presId="urn:microsoft.com/office/officeart/2005/8/layout/hierarchy1"/>
    <dgm:cxn modelId="{BA609E03-4F0D-4FAD-B9CD-E480C487603A}" type="presOf" srcId="{74E753F9-4F3D-462E-BD7F-A8D0599F63CC}" destId="{A974B00F-8A7F-4FD7-9589-716C0AD74FF5}" srcOrd="0" destOrd="0" presId="urn:microsoft.com/office/officeart/2005/8/layout/hierarchy1"/>
    <dgm:cxn modelId="{3A41CD1D-6676-478E-8601-4B4182222758}" type="presOf" srcId="{D23FFEE2-4A13-4E7E-88F9-B6A749FA1578}" destId="{742453EF-7B9D-4742-9FA5-E868C8980E21}" srcOrd="0" destOrd="0" presId="urn:microsoft.com/office/officeart/2005/8/layout/hierarchy1"/>
    <dgm:cxn modelId="{A59BE93F-836F-42BA-BDD3-D61167AB6FC5}" srcId="{032FEBA6-B6CB-4C27-A1FD-E6E31C0E3584}" destId="{A4C9CB2A-5894-4835-9F29-379736F2F5E1}" srcOrd="0" destOrd="0" parTransId="{6966FC40-38A5-467D-97D8-FFE8308A7730}" sibTransId="{109C36EC-B1EB-4746-BC08-B99F4782B797}"/>
    <dgm:cxn modelId="{73BBCB67-C1E6-4306-AC15-163AC336F2B4}" type="presOf" srcId="{A4C9CB2A-5894-4835-9F29-379736F2F5E1}" destId="{B2995049-D9DE-453B-83A5-6F25F854EEEA}" srcOrd="0" destOrd="0" presId="urn:microsoft.com/office/officeart/2005/8/layout/hierarchy1"/>
    <dgm:cxn modelId="{2A315D6A-F8A4-40D8-A7E7-F67D2185A858}" type="presOf" srcId="{6AD61A86-2E6D-455C-A846-3E1210D3F960}" destId="{CD326731-2C34-4B1C-ABA8-C85AB1538974}" srcOrd="0" destOrd="0" presId="urn:microsoft.com/office/officeart/2005/8/layout/hierarchy1"/>
    <dgm:cxn modelId="{C36E7B70-C2AD-44A7-90BE-BD117964588D}" type="presOf" srcId="{032FEBA6-B6CB-4C27-A1FD-E6E31C0E3584}" destId="{FDDCFA39-5BF3-4E41-92C5-26C3EB2153A0}" srcOrd="0" destOrd="0" presId="urn:microsoft.com/office/officeart/2005/8/layout/hierarchy1"/>
    <dgm:cxn modelId="{EF53D455-7B94-491D-9E37-BC0392052B4F}" srcId="{A4C9CB2A-5894-4835-9F29-379736F2F5E1}" destId="{82701FB3-EC72-4BA6-B7BB-7BD6C7FDDFD7}" srcOrd="0" destOrd="0" parTransId="{D23FFEE2-4A13-4E7E-88F9-B6A749FA1578}" sibTransId="{3D5C38E1-175F-40C3-9FE0-4B28286949FB}"/>
    <dgm:cxn modelId="{4348FE55-C084-4982-8716-33938028EED5}" type="presOf" srcId="{82701FB3-EC72-4BA6-B7BB-7BD6C7FDDFD7}" destId="{8B11FDAE-4D9A-46F7-A631-0E9D380D49DD}" srcOrd="0" destOrd="0" presId="urn:microsoft.com/office/officeart/2005/8/layout/hierarchy1"/>
    <dgm:cxn modelId="{CD53097A-2913-4B51-82F4-D5F3A1919836}" type="presOf" srcId="{1A7CBD6E-7B45-4FD1-9BB8-F476C856C53D}" destId="{AA17810F-1D59-4B2D-869A-B5170CEF91EF}" srcOrd="0" destOrd="0" presId="urn:microsoft.com/office/officeart/2005/8/layout/hierarchy1"/>
    <dgm:cxn modelId="{CEA76D9D-087A-4DD7-892E-1E53E856BC83}" srcId="{82701FB3-EC72-4BA6-B7BB-7BD6C7FDDFD7}" destId="{1C7AAF31-C1C8-4797-AF0D-BD8583039151}" srcOrd="0" destOrd="0" parTransId="{EEF30B8F-B9CA-4967-A265-2AF7049D5A0D}" sibTransId="{3C9E8C94-FD5E-4AEF-BB9B-54F0CCE4FB64}"/>
    <dgm:cxn modelId="{591D89B5-4737-499B-8901-8041568EC610}" type="presOf" srcId="{1C7AAF31-C1C8-4797-AF0D-BD8583039151}" destId="{9F0BD346-0C2B-43AE-84B0-3CE0CD270404}" srcOrd="0" destOrd="0" presId="urn:microsoft.com/office/officeart/2005/8/layout/hierarchy1"/>
    <dgm:cxn modelId="{7262F4C7-1901-4620-9AB5-CB41303CF17C}" type="presOf" srcId="{DD3631A6-93A7-41FF-91B3-2ED5B5873D8A}" destId="{93E2D013-4740-43D9-9C53-DE46EEC2FA3A}" srcOrd="0" destOrd="0" presId="urn:microsoft.com/office/officeart/2005/8/layout/hierarchy1"/>
    <dgm:cxn modelId="{9C29E3C9-BB77-416B-8778-CCFBE49FF499}" srcId="{82701FB3-EC72-4BA6-B7BB-7BD6C7FDDFD7}" destId="{DD3631A6-93A7-41FF-91B3-2ED5B5873D8A}" srcOrd="1" destOrd="0" parTransId="{1A7CBD6E-7B45-4FD1-9BB8-F476C856C53D}" sibTransId="{179B61D3-519B-47D3-A91E-C09C15134C50}"/>
    <dgm:cxn modelId="{09FED6EC-9B49-4F7B-8C10-98A98B787901}" srcId="{74E753F9-4F3D-462E-BD7F-A8D0599F63CC}" destId="{50B8E197-612A-4065-A811-72E03E3CD007}" srcOrd="0" destOrd="0" parTransId="{6AD61A86-2E6D-455C-A846-3E1210D3F960}" sibTransId="{0AE3A769-BB9D-4864-AAB1-5F0D0223D08D}"/>
    <dgm:cxn modelId="{58083CEE-C2DC-4B84-A09A-F24354C27E4A}" type="presOf" srcId="{1B9CDC07-296B-41F1-9BC8-9BA44419FC07}" destId="{D97DBAEF-2C94-437A-B5A4-B79C8580141C}" srcOrd="0" destOrd="0" presId="urn:microsoft.com/office/officeart/2005/8/layout/hierarchy1"/>
    <dgm:cxn modelId="{9ECB65F0-0D96-4BCB-8FA4-BB23F2D7071B}" srcId="{A4C9CB2A-5894-4835-9F29-379736F2F5E1}" destId="{74E753F9-4F3D-462E-BD7F-A8D0599F63CC}" srcOrd="1" destOrd="0" parTransId="{1B9CDC07-296B-41F1-9BC8-9BA44419FC07}" sibTransId="{EAC1242F-4ADF-4037-BDFE-02EE39BF8D28}"/>
    <dgm:cxn modelId="{90472EF9-A003-4250-B5FC-AD7E7999668A}" type="presOf" srcId="{50B8E197-612A-4065-A811-72E03E3CD007}" destId="{0F298697-E5F8-4DE9-8744-18DA9A9C87F5}" srcOrd="0" destOrd="0" presId="urn:microsoft.com/office/officeart/2005/8/layout/hierarchy1"/>
    <dgm:cxn modelId="{2FA8473E-CF5D-43A4-8C1D-5F3167E5956E}" type="presParOf" srcId="{FDDCFA39-5BF3-4E41-92C5-26C3EB2153A0}" destId="{D522FF9D-D436-42B2-84D8-CD00B26C6B38}" srcOrd="0" destOrd="0" presId="urn:microsoft.com/office/officeart/2005/8/layout/hierarchy1"/>
    <dgm:cxn modelId="{1395CC7F-27E8-461F-A650-D6317BA105E3}" type="presParOf" srcId="{D522FF9D-D436-42B2-84D8-CD00B26C6B38}" destId="{329DD619-54B6-4129-BE01-BAE4963FD083}" srcOrd="0" destOrd="0" presId="urn:microsoft.com/office/officeart/2005/8/layout/hierarchy1"/>
    <dgm:cxn modelId="{04EB36CB-BAAE-4DC6-AB51-22E9C2FF4C16}" type="presParOf" srcId="{329DD619-54B6-4129-BE01-BAE4963FD083}" destId="{D8147294-8993-45C1-AD32-47B640C2027B}" srcOrd="0" destOrd="0" presId="urn:microsoft.com/office/officeart/2005/8/layout/hierarchy1"/>
    <dgm:cxn modelId="{004BB266-92F2-447E-97D0-B7FBD4D4D020}" type="presParOf" srcId="{329DD619-54B6-4129-BE01-BAE4963FD083}" destId="{B2995049-D9DE-453B-83A5-6F25F854EEEA}" srcOrd="1" destOrd="0" presId="urn:microsoft.com/office/officeart/2005/8/layout/hierarchy1"/>
    <dgm:cxn modelId="{D02C7F1C-D3B8-4676-BF50-0827829F8E0D}" type="presParOf" srcId="{D522FF9D-D436-42B2-84D8-CD00B26C6B38}" destId="{FF76A257-028C-4ECD-949E-7F3CE093C63F}" srcOrd="1" destOrd="0" presId="urn:microsoft.com/office/officeart/2005/8/layout/hierarchy1"/>
    <dgm:cxn modelId="{4C5C6790-19BB-4CC9-B016-852073DF3702}" type="presParOf" srcId="{FF76A257-028C-4ECD-949E-7F3CE093C63F}" destId="{742453EF-7B9D-4742-9FA5-E868C8980E21}" srcOrd="0" destOrd="0" presId="urn:microsoft.com/office/officeart/2005/8/layout/hierarchy1"/>
    <dgm:cxn modelId="{921183C8-AA2F-40C7-A0C0-D86AF7EB8C45}" type="presParOf" srcId="{FF76A257-028C-4ECD-949E-7F3CE093C63F}" destId="{2060CB33-3724-4F12-ABB6-53ADDCD0D340}" srcOrd="1" destOrd="0" presId="urn:microsoft.com/office/officeart/2005/8/layout/hierarchy1"/>
    <dgm:cxn modelId="{EF5078F2-95B5-4EE1-83A4-08B8C858650C}" type="presParOf" srcId="{2060CB33-3724-4F12-ABB6-53ADDCD0D340}" destId="{DF88106F-E295-47C0-9754-2A6660295929}" srcOrd="0" destOrd="0" presId="urn:microsoft.com/office/officeart/2005/8/layout/hierarchy1"/>
    <dgm:cxn modelId="{FBB7DD34-DFC1-4AFF-9F13-B8AE72D46AE3}" type="presParOf" srcId="{DF88106F-E295-47C0-9754-2A6660295929}" destId="{A7990AF6-48F8-4E33-9884-E25DF94D225F}" srcOrd="0" destOrd="0" presId="urn:microsoft.com/office/officeart/2005/8/layout/hierarchy1"/>
    <dgm:cxn modelId="{21CF9DC6-F7D5-4412-A7D2-1BE8874C52F3}" type="presParOf" srcId="{DF88106F-E295-47C0-9754-2A6660295929}" destId="{8B11FDAE-4D9A-46F7-A631-0E9D380D49DD}" srcOrd="1" destOrd="0" presId="urn:microsoft.com/office/officeart/2005/8/layout/hierarchy1"/>
    <dgm:cxn modelId="{044EC121-E8CA-4650-8AA4-5F4E6C8C737F}" type="presParOf" srcId="{2060CB33-3724-4F12-ABB6-53ADDCD0D340}" destId="{29DC689D-E5A4-4FD7-8B43-0EFE5E0C7131}" srcOrd="1" destOrd="0" presId="urn:microsoft.com/office/officeart/2005/8/layout/hierarchy1"/>
    <dgm:cxn modelId="{74453846-6E72-4A0A-8329-792C9B90ABC2}" type="presParOf" srcId="{29DC689D-E5A4-4FD7-8B43-0EFE5E0C7131}" destId="{6C9BC502-19C8-468F-A9A5-108D3ADFE14F}" srcOrd="0" destOrd="0" presId="urn:microsoft.com/office/officeart/2005/8/layout/hierarchy1"/>
    <dgm:cxn modelId="{54526FA3-5080-4EB6-B0EA-4C984DBF7459}" type="presParOf" srcId="{29DC689D-E5A4-4FD7-8B43-0EFE5E0C7131}" destId="{DD3624CA-62A7-44BE-A993-13AEE681CF22}" srcOrd="1" destOrd="0" presId="urn:microsoft.com/office/officeart/2005/8/layout/hierarchy1"/>
    <dgm:cxn modelId="{1A9BEEA5-0729-44E2-A7E9-48CB22D62DD6}" type="presParOf" srcId="{DD3624CA-62A7-44BE-A993-13AEE681CF22}" destId="{CB5CCC49-B638-4202-946B-12878BF0F9C3}" srcOrd="0" destOrd="0" presId="urn:microsoft.com/office/officeart/2005/8/layout/hierarchy1"/>
    <dgm:cxn modelId="{F3005FCD-5C87-4D9C-B777-465878748B6E}" type="presParOf" srcId="{CB5CCC49-B638-4202-946B-12878BF0F9C3}" destId="{1BC17FDC-3D39-4FA0-A002-AD71F0C4FBC9}" srcOrd="0" destOrd="0" presId="urn:microsoft.com/office/officeart/2005/8/layout/hierarchy1"/>
    <dgm:cxn modelId="{FC8FD6BE-0D0B-43EF-9218-39E8861417CC}" type="presParOf" srcId="{CB5CCC49-B638-4202-946B-12878BF0F9C3}" destId="{9F0BD346-0C2B-43AE-84B0-3CE0CD270404}" srcOrd="1" destOrd="0" presId="urn:microsoft.com/office/officeart/2005/8/layout/hierarchy1"/>
    <dgm:cxn modelId="{8686F6EE-E21C-41F2-9F15-EBD245A7C694}" type="presParOf" srcId="{DD3624CA-62A7-44BE-A993-13AEE681CF22}" destId="{AA3E7BC8-CAC5-4DB7-9547-D8A508874DF2}" srcOrd="1" destOrd="0" presId="urn:microsoft.com/office/officeart/2005/8/layout/hierarchy1"/>
    <dgm:cxn modelId="{3CC81334-E9CF-4732-BD66-A08F8B0F993B}" type="presParOf" srcId="{29DC689D-E5A4-4FD7-8B43-0EFE5E0C7131}" destId="{AA17810F-1D59-4B2D-869A-B5170CEF91EF}" srcOrd="2" destOrd="0" presId="urn:microsoft.com/office/officeart/2005/8/layout/hierarchy1"/>
    <dgm:cxn modelId="{5C6F4F34-7E92-4C0B-88A7-E5D7B5489EC6}" type="presParOf" srcId="{29DC689D-E5A4-4FD7-8B43-0EFE5E0C7131}" destId="{A26B7CD1-33EF-4C55-B901-DD141FA5C8D4}" srcOrd="3" destOrd="0" presId="urn:microsoft.com/office/officeart/2005/8/layout/hierarchy1"/>
    <dgm:cxn modelId="{AE3C86FF-3982-4B03-B5C9-9B34C995DE09}" type="presParOf" srcId="{A26B7CD1-33EF-4C55-B901-DD141FA5C8D4}" destId="{270BB151-EB8D-460D-93EC-1681C2CAC741}" srcOrd="0" destOrd="0" presId="urn:microsoft.com/office/officeart/2005/8/layout/hierarchy1"/>
    <dgm:cxn modelId="{ECB8FFEC-20A7-431E-8B84-54C5A39C9CE8}" type="presParOf" srcId="{270BB151-EB8D-460D-93EC-1681C2CAC741}" destId="{ED0DACF3-59D7-4840-A49F-EA7C3686E91B}" srcOrd="0" destOrd="0" presId="urn:microsoft.com/office/officeart/2005/8/layout/hierarchy1"/>
    <dgm:cxn modelId="{CE0ECF41-3155-4B3F-A7D3-AE50DC0335B5}" type="presParOf" srcId="{270BB151-EB8D-460D-93EC-1681C2CAC741}" destId="{93E2D013-4740-43D9-9C53-DE46EEC2FA3A}" srcOrd="1" destOrd="0" presId="urn:microsoft.com/office/officeart/2005/8/layout/hierarchy1"/>
    <dgm:cxn modelId="{442EB7F0-72F4-490C-B352-3F7B21A5542E}" type="presParOf" srcId="{A26B7CD1-33EF-4C55-B901-DD141FA5C8D4}" destId="{27A369D7-4933-4B6E-8A97-F3CF34CFA5AE}" srcOrd="1" destOrd="0" presId="urn:microsoft.com/office/officeart/2005/8/layout/hierarchy1"/>
    <dgm:cxn modelId="{12FA92BF-1D16-4B0F-B565-7817D6D85EF9}" type="presParOf" srcId="{FF76A257-028C-4ECD-949E-7F3CE093C63F}" destId="{D97DBAEF-2C94-437A-B5A4-B79C8580141C}" srcOrd="2" destOrd="0" presId="urn:microsoft.com/office/officeart/2005/8/layout/hierarchy1"/>
    <dgm:cxn modelId="{28D6E702-8BDA-4290-891F-F0AE26AC34FF}" type="presParOf" srcId="{FF76A257-028C-4ECD-949E-7F3CE093C63F}" destId="{BE1AF681-F19D-4936-B945-212A5A0155DB}" srcOrd="3" destOrd="0" presId="urn:microsoft.com/office/officeart/2005/8/layout/hierarchy1"/>
    <dgm:cxn modelId="{A278B496-9BEF-4F12-913F-0203CD647802}" type="presParOf" srcId="{BE1AF681-F19D-4936-B945-212A5A0155DB}" destId="{1741B8A4-57AF-4D42-B0C8-E9555D658606}" srcOrd="0" destOrd="0" presId="urn:microsoft.com/office/officeart/2005/8/layout/hierarchy1"/>
    <dgm:cxn modelId="{9B8668BD-AD26-4FE9-BD41-7B757D9B5673}" type="presParOf" srcId="{1741B8A4-57AF-4D42-B0C8-E9555D658606}" destId="{E6E3CD4B-1F3C-4687-AF3C-3054D240CE80}" srcOrd="0" destOrd="0" presId="urn:microsoft.com/office/officeart/2005/8/layout/hierarchy1"/>
    <dgm:cxn modelId="{0BDD086F-3163-4089-B683-D98C053E7FDC}" type="presParOf" srcId="{1741B8A4-57AF-4D42-B0C8-E9555D658606}" destId="{A974B00F-8A7F-4FD7-9589-716C0AD74FF5}" srcOrd="1" destOrd="0" presId="urn:microsoft.com/office/officeart/2005/8/layout/hierarchy1"/>
    <dgm:cxn modelId="{C598D49B-7B3D-4648-BD6D-FFFB05CBED4E}" type="presParOf" srcId="{BE1AF681-F19D-4936-B945-212A5A0155DB}" destId="{47C2A37F-2925-4844-9D8F-43ABEEF5F304}" srcOrd="1" destOrd="0" presId="urn:microsoft.com/office/officeart/2005/8/layout/hierarchy1"/>
    <dgm:cxn modelId="{BACE4EFA-9D0F-424D-B476-E3B43B352E1F}" type="presParOf" srcId="{47C2A37F-2925-4844-9D8F-43ABEEF5F304}" destId="{CD326731-2C34-4B1C-ABA8-C85AB1538974}" srcOrd="0" destOrd="0" presId="urn:microsoft.com/office/officeart/2005/8/layout/hierarchy1"/>
    <dgm:cxn modelId="{8EBF801F-7213-4ED9-A222-8F2CA81D60F1}" type="presParOf" srcId="{47C2A37F-2925-4844-9D8F-43ABEEF5F304}" destId="{1DA8F290-F0B9-45FE-BCA2-D32058FE5663}" srcOrd="1" destOrd="0" presId="urn:microsoft.com/office/officeart/2005/8/layout/hierarchy1"/>
    <dgm:cxn modelId="{AB2D7764-B411-48D0-B5CD-2EB13309632D}" type="presParOf" srcId="{1DA8F290-F0B9-45FE-BCA2-D32058FE5663}" destId="{D44CD01F-197F-4E56-B068-B0B9326E6971}" srcOrd="0" destOrd="0" presId="urn:microsoft.com/office/officeart/2005/8/layout/hierarchy1"/>
    <dgm:cxn modelId="{3C486292-3B9F-4062-BF91-0E24CAFEAAE4}" type="presParOf" srcId="{D44CD01F-197F-4E56-B068-B0B9326E6971}" destId="{453AFDF3-A8E9-448C-BE49-2E45A4BC2662}" srcOrd="0" destOrd="0" presId="urn:microsoft.com/office/officeart/2005/8/layout/hierarchy1"/>
    <dgm:cxn modelId="{AF73151E-4ED5-4F88-90C6-B56DDE6AEF45}" type="presParOf" srcId="{D44CD01F-197F-4E56-B068-B0B9326E6971}" destId="{0F298697-E5F8-4DE9-8744-18DA9A9C87F5}" srcOrd="1" destOrd="0" presId="urn:microsoft.com/office/officeart/2005/8/layout/hierarchy1"/>
    <dgm:cxn modelId="{8985D9AF-6FC8-4DCA-A2D4-F1DEA5260D7D}" type="presParOf" srcId="{1DA8F290-F0B9-45FE-BCA2-D32058FE5663}" destId="{BCEBF9B0-F956-4A67-A511-21BC54F41C5C}" srcOrd="1" destOrd="0" presId="urn:microsoft.com/office/officeart/2005/8/layout/hierarchy1"/>
  </dgm:cxnLst>
  <dgm:bg>
    <a:blipFill>
      <a:blip xmlns:r="http://schemas.openxmlformats.org/officeDocument/2006/relationships" r:embed="rId1">
        <a:lum bright="70000" contrast="-70000"/>
        <a:extLst>
          <a:ext uri="{28A0092B-C50C-407E-A947-70E740481C1C}">
            <a14:useLocalDpi xmlns:a14="http://schemas.microsoft.com/office/drawing/2010/main" val="0"/>
          </a:ext>
        </a:extLst>
      </a:blip>
      <a:stretch>
        <a:fillRect/>
      </a:stretch>
    </a:blip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69CF6C9-42B9-4804-8205-7B37841CB8EF}" type="doc">
      <dgm:prSet loTypeId="urn:microsoft.com/office/officeart/2005/8/layout/hList6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id-ID"/>
        </a:p>
      </dgm:t>
    </dgm:pt>
    <dgm:pt modelId="{6D7D0F05-3D7B-41DF-BB90-670836B9979B}">
      <dgm:prSet phldrT="[Text]" custT="1"/>
      <dgm:spPr/>
      <dgm:t>
        <a:bodyPr/>
        <a:lstStyle/>
        <a:p>
          <a:r>
            <a:rPr lang="id-ID" sz="2000" dirty="0"/>
            <a:t>Pasal 2 ayat (2) PerMen Perindustrian 03/M-IND/PER/1/2014 tentang Pedoman Peningkatan Penggunaan Produk Dalam Negeri Dalam Pengadaan Barang/Jasa Pemerintah Yang Tidak Dibiayai dari APBN/APBD.</a:t>
          </a:r>
        </a:p>
      </dgm:t>
    </dgm:pt>
    <dgm:pt modelId="{718E9287-9A7F-4821-B8C1-2DFCA98093D6}" type="parTrans" cxnId="{B881B9B5-10E6-4709-819E-50AA20543D32}">
      <dgm:prSet/>
      <dgm:spPr/>
      <dgm:t>
        <a:bodyPr/>
        <a:lstStyle/>
        <a:p>
          <a:endParaRPr lang="id-ID" sz="2000"/>
        </a:p>
      </dgm:t>
    </dgm:pt>
    <dgm:pt modelId="{4F4A0EE9-0378-44D2-BD62-CE3E027C5616}" type="sibTrans" cxnId="{B881B9B5-10E6-4709-819E-50AA20543D32}">
      <dgm:prSet/>
      <dgm:spPr/>
      <dgm:t>
        <a:bodyPr/>
        <a:lstStyle/>
        <a:p>
          <a:endParaRPr lang="id-ID" sz="2000"/>
        </a:p>
      </dgm:t>
    </dgm:pt>
    <dgm:pt modelId="{D3951E69-4305-44FB-A48C-30AB7A28F560}">
      <dgm:prSet phldrT="[Text]" custT="1"/>
      <dgm:spPr/>
      <dgm:t>
        <a:bodyPr/>
        <a:lstStyle/>
        <a:p>
          <a:r>
            <a:rPr lang="id-ID" sz="2000" dirty="0"/>
            <a:t>Penggunaan PDN dalam PBJ pemerintah yang tidak dibiayai dari APBN/APBD berlaku bagi PBJ </a:t>
          </a:r>
          <a:r>
            <a:rPr lang="id-ID" sz="2000" dirty="0">
              <a:solidFill>
                <a:srgbClr val="C00000"/>
              </a:solidFill>
            </a:rPr>
            <a:t>yang mempengaruhi keuangan negara</a:t>
          </a:r>
          <a:r>
            <a:rPr lang="id-ID" sz="2000" dirty="0"/>
            <a:t>, yaitu yang meliputi:</a:t>
          </a:r>
        </a:p>
      </dgm:t>
    </dgm:pt>
    <dgm:pt modelId="{BAA2E2F4-7D94-4D48-8A91-9110AF92A6E3}" type="parTrans" cxnId="{8A11FD44-CE9E-4599-AF9E-37350D9C4A39}">
      <dgm:prSet/>
      <dgm:spPr/>
      <dgm:t>
        <a:bodyPr/>
        <a:lstStyle/>
        <a:p>
          <a:endParaRPr lang="id-ID" sz="2000"/>
        </a:p>
      </dgm:t>
    </dgm:pt>
    <dgm:pt modelId="{CDB41D77-DE2F-44AC-922B-0747D33D07C5}" type="sibTrans" cxnId="{8A11FD44-CE9E-4599-AF9E-37350D9C4A39}">
      <dgm:prSet/>
      <dgm:spPr/>
      <dgm:t>
        <a:bodyPr/>
        <a:lstStyle/>
        <a:p>
          <a:endParaRPr lang="id-ID" sz="2000"/>
        </a:p>
      </dgm:t>
    </dgm:pt>
    <dgm:pt modelId="{F4AF9983-CDCE-4CCB-B287-622B25F6C391}">
      <dgm:prSet phldrT="[Text]" custT="1"/>
      <dgm:spPr/>
      <dgm:t>
        <a:bodyPr/>
        <a:lstStyle/>
        <a:p>
          <a:r>
            <a:rPr lang="id-ID" sz="1600" dirty="0"/>
            <a:t>BUMN/BUMD.</a:t>
          </a:r>
        </a:p>
        <a:p>
          <a:r>
            <a:rPr lang="id-ID" sz="1600" dirty="0"/>
            <a:t>Lembaga pemerintahan non kementerian, BI, LPS dan OJK.</a:t>
          </a:r>
        </a:p>
        <a:p>
          <a:r>
            <a:rPr lang="id-ID" sz="1600" dirty="0"/>
            <a:t>Badan Layanan Umum (BLU).</a:t>
          </a:r>
        </a:p>
        <a:p>
          <a:r>
            <a:rPr lang="id-ID" sz="1600" dirty="0"/>
            <a:t>PTN badan hukum.</a:t>
          </a:r>
        </a:p>
        <a:p>
          <a:r>
            <a:rPr lang="id-ID" sz="1600" dirty="0"/>
            <a:t>Kontraktor kontrak kerjasama (KKKS).</a:t>
          </a:r>
        </a:p>
        <a:p>
          <a:r>
            <a:rPr lang="id-ID" sz="1600" dirty="0"/>
            <a:t>Badan usaha pemegang Izin Usaha Pertambangan (IUP) / Kontrak Karya/Perjanjian Pengusaha Pertambangan Batubara (PKP2P), dan</a:t>
          </a:r>
        </a:p>
        <a:p>
          <a:r>
            <a:rPr lang="id-ID" sz="1600" dirty="0"/>
            <a:t>Pola kerjasama pemerintah dan swasta</a:t>
          </a:r>
        </a:p>
      </dgm:t>
    </dgm:pt>
    <dgm:pt modelId="{F085535F-AA2F-42DE-B3F0-3989546BEBD8}" type="parTrans" cxnId="{1E0DB18C-9E91-4910-86E7-1290BB864979}">
      <dgm:prSet/>
      <dgm:spPr/>
      <dgm:t>
        <a:bodyPr/>
        <a:lstStyle/>
        <a:p>
          <a:endParaRPr lang="id-ID" sz="2000"/>
        </a:p>
      </dgm:t>
    </dgm:pt>
    <dgm:pt modelId="{BC4C4883-AE3B-41EA-AEC7-797EC8C657C5}" type="sibTrans" cxnId="{1E0DB18C-9E91-4910-86E7-1290BB864979}">
      <dgm:prSet/>
      <dgm:spPr/>
      <dgm:t>
        <a:bodyPr/>
        <a:lstStyle/>
        <a:p>
          <a:endParaRPr lang="id-ID" sz="2000"/>
        </a:p>
      </dgm:t>
    </dgm:pt>
    <dgm:pt modelId="{B7E192E0-5F62-44C8-A988-86CAAEB20BCD}" type="pres">
      <dgm:prSet presAssocID="{269CF6C9-42B9-4804-8205-7B37841CB8EF}" presName="Name0" presStyleCnt="0">
        <dgm:presLayoutVars>
          <dgm:dir/>
          <dgm:resizeHandles val="exact"/>
        </dgm:presLayoutVars>
      </dgm:prSet>
      <dgm:spPr/>
    </dgm:pt>
    <dgm:pt modelId="{2D46FD0E-7FF8-484F-817F-4FDF8AA317BD}" type="pres">
      <dgm:prSet presAssocID="{6D7D0F05-3D7B-41DF-BB90-670836B9979B}" presName="node" presStyleLbl="node1" presStyleIdx="0" presStyleCnt="3">
        <dgm:presLayoutVars>
          <dgm:bulletEnabled val="1"/>
        </dgm:presLayoutVars>
      </dgm:prSet>
      <dgm:spPr/>
    </dgm:pt>
    <dgm:pt modelId="{98C682C7-1571-4841-9429-883E3D892997}" type="pres">
      <dgm:prSet presAssocID="{4F4A0EE9-0378-44D2-BD62-CE3E027C5616}" presName="sibTrans" presStyleCnt="0"/>
      <dgm:spPr/>
    </dgm:pt>
    <dgm:pt modelId="{38C5A082-3A97-476E-966E-C81FB97DAD6C}" type="pres">
      <dgm:prSet presAssocID="{D3951E69-4305-44FB-A48C-30AB7A28F560}" presName="node" presStyleLbl="node1" presStyleIdx="1" presStyleCnt="3">
        <dgm:presLayoutVars>
          <dgm:bulletEnabled val="1"/>
        </dgm:presLayoutVars>
      </dgm:prSet>
      <dgm:spPr/>
    </dgm:pt>
    <dgm:pt modelId="{A6E60C95-81A6-4269-808B-9CDF18968120}" type="pres">
      <dgm:prSet presAssocID="{CDB41D77-DE2F-44AC-922B-0747D33D07C5}" presName="sibTrans" presStyleCnt="0"/>
      <dgm:spPr/>
    </dgm:pt>
    <dgm:pt modelId="{D85FCB7B-833D-4C1D-9514-32AF80A3DECA}" type="pres">
      <dgm:prSet presAssocID="{F4AF9983-CDCE-4CCB-B287-622B25F6C391}" presName="node" presStyleLbl="node1" presStyleIdx="2" presStyleCnt="3" custLinFactX="1179" custLinFactNeighborX="100000" custLinFactNeighborY="29210">
        <dgm:presLayoutVars>
          <dgm:bulletEnabled val="1"/>
        </dgm:presLayoutVars>
      </dgm:prSet>
      <dgm:spPr/>
    </dgm:pt>
  </dgm:ptLst>
  <dgm:cxnLst>
    <dgm:cxn modelId="{CC1C2240-0D25-4A75-914E-C825AAFCF78D}" type="presOf" srcId="{269CF6C9-42B9-4804-8205-7B37841CB8EF}" destId="{B7E192E0-5F62-44C8-A988-86CAAEB20BCD}" srcOrd="0" destOrd="0" presId="urn:microsoft.com/office/officeart/2005/8/layout/hList6"/>
    <dgm:cxn modelId="{A09C345E-95FD-4886-8D39-D48125903A25}" type="presOf" srcId="{D3951E69-4305-44FB-A48C-30AB7A28F560}" destId="{38C5A082-3A97-476E-966E-C81FB97DAD6C}" srcOrd="0" destOrd="0" presId="urn:microsoft.com/office/officeart/2005/8/layout/hList6"/>
    <dgm:cxn modelId="{8A11FD44-CE9E-4599-AF9E-37350D9C4A39}" srcId="{269CF6C9-42B9-4804-8205-7B37841CB8EF}" destId="{D3951E69-4305-44FB-A48C-30AB7A28F560}" srcOrd="1" destOrd="0" parTransId="{BAA2E2F4-7D94-4D48-8A91-9110AF92A6E3}" sibTransId="{CDB41D77-DE2F-44AC-922B-0747D33D07C5}"/>
    <dgm:cxn modelId="{1E0DB18C-9E91-4910-86E7-1290BB864979}" srcId="{269CF6C9-42B9-4804-8205-7B37841CB8EF}" destId="{F4AF9983-CDCE-4CCB-B287-622B25F6C391}" srcOrd="2" destOrd="0" parTransId="{F085535F-AA2F-42DE-B3F0-3989546BEBD8}" sibTransId="{BC4C4883-AE3B-41EA-AEC7-797EC8C657C5}"/>
    <dgm:cxn modelId="{B881B9B5-10E6-4709-819E-50AA20543D32}" srcId="{269CF6C9-42B9-4804-8205-7B37841CB8EF}" destId="{6D7D0F05-3D7B-41DF-BB90-670836B9979B}" srcOrd="0" destOrd="0" parTransId="{718E9287-9A7F-4821-B8C1-2DFCA98093D6}" sibTransId="{4F4A0EE9-0378-44D2-BD62-CE3E027C5616}"/>
    <dgm:cxn modelId="{0E0116C7-3456-4D0A-88A1-963BFDC0D266}" type="presOf" srcId="{6D7D0F05-3D7B-41DF-BB90-670836B9979B}" destId="{2D46FD0E-7FF8-484F-817F-4FDF8AA317BD}" srcOrd="0" destOrd="0" presId="urn:microsoft.com/office/officeart/2005/8/layout/hList6"/>
    <dgm:cxn modelId="{D86621D9-40B1-416B-BDAD-0CAA24B3E776}" type="presOf" srcId="{F4AF9983-CDCE-4CCB-B287-622B25F6C391}" destId="{D85FCB7B-833D-4C1D-9514-32AF80A3DECA}" srcOrd="0" destOrd="0" presId="urn:microsoft.com/office/officeart/2005/8/layout/hList6"/>
    <dgm:cxn modelId="{6F589E70-5B32-4C5B-8113-54A842492428}" type="presParOf" srcId="{B7E192E0-5F62-44C8-A988-86CAAEB20BCD}" destId="{2D46FD0E-7FF8-484F-817F-4FDF8AA317BD}" srcOrd="0" destOrd="0" presId="urn:microsoft.com/office/officeart/2005/8/layout/hList6"/>
    <dgm:cxn modelId="{AF94DEAD-FD59-442D-9FEE-867AEF9633D2}" type="presParOf" srcId="{B7E192E0-5F62-44C8-A988-86CAAEB20BCD}" destId="{98C682C7-1571-4841-9429-883E3D892997}" srcOrd="1" destOrd="0" presId="urn:microsoft.com/office/officeart/2005/8/layout/hList6"/>
    <dgm:cxn modelId="{9295A6D1-D07A-4E8C-8CE5-B4977474BCE8}" type="presParOf" srcId="{B7E192E0-5F62-44C8-A988-86CAAEB20BCD}" destId="{38C5A082-3A97-476E-966E-C81FB97DAD6C}" srcOrd="2" destOrd="0" presId="urn:microsoft.com/office/officeart/2005/8/layout/hList6"/>
    <dgm:cxn modelId="{3AD62399-6341-4A11-9B41-48AB92C70348}" type="presParOf" srcId="{B7E192E0-5F62-44C8-A988-86CAAEB20BCD}" destId="{A6E60C95-81A6-4269-808B-9CDF18968120}" srcOrd="3" destOrd="0" presId="urn:microsoft.com/office/officeart/2005/8/layout/hList6"/>
    <dgm:cxn modelId="{DBD0C02E-D831-483F-912D-725510CA1742}" type="presParOf" srcId="{B7E192E0-5F62-44C8-A988-86CAAEB20BCD}" destId="{D85FCB7B-833D-4C1D-9514-32AF80A3DECA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83B78F5-FA9F-44CF-A35A-91223F886095}" type="doc">
      <dgm:prSet loTypeId="urn:microsoft.com/office/officeart/2009/3/layout/SubStepProcess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id-ID"/>
        </a:p>
      </dgm:t>
    </dgm:pt>
    <dgm:pt modelId="{B85184B5-D3A2-475F-8C43-A55B7236A308}">
      <dgm:prSet phldrT="[Text]" custT="1"/>
      <dgm:spPr/>
      <dgm:t>
        <a:bodyPr/>
        <a:lstStyle/>
        <a:p>
          <a:r>
            <a:rPr lang="id-ID" sz="1400"/>
            <a:t>TKDN =</a:t>
          </a:r>
          <a:r>
            <a:rPr lang="id-ID" sz="1400" i="1"/>
            <a:t>besaran kandungan dalam negeri pada barang, jasa, serta gabungan barang dan jasa</a:t>
          </a:r>
          <a:endParaRPr lang="id-ID" sz="1400" dirty="0"/>
        </a:p>
      </dgm:t>
    </dgm:pt>
    <dgm:pt modelId="{0E6120DB-9C3C-4B7A-9852-ED1CB03D8D0D}" type="parTrans" cxnId="{70781533-6DCB-4205-914B-129DF6BAFBD9}">
      <dgm:prSet/>
      <dgm:spPr/>
      <dgm:t>
        <a:bodyPr/>
        <a:lstStyle/>
        <a:p>
          <a:endParaRPr lang="id-ID" sz="2000"/>
        </a:p>
      </dgm:t>
    </dgm:pt>
    <dgm:pt modelId="{423D6035-A8A3-4CE0-8D50-174C71023D94}" type="sibTrans" cxnId="{70781533-6DCB-4205-914B-129DF6BAFBD9}">
      <dgm:prSet/>
      <dgm:spPr/>
      <dgm:t>
        <a:bodyPr/>
        <a:lstStyle/>
        <a:p>
          <a:endParaRPr lang="id-ID" sz="2000"/>
        </a:p>
      </dgm:t>
    </dgm:pt>
    <dgm:pt modelId="{6F270E32-D36E-4028-B6D2-DFE52E442AE9}">
      <dgm:prSet phldrT="[Text]" custT="1"/>
      <dgm:spPr/>
      <dgm:t>
        <a:bodyPr/>
        <a:lstStyle/>
        <a:p>
          <a:r>
            <a:rPr lang="id-ID" sz="1600" dirty="0"/>
            <a:t>PP 29/2018 tentang Pemberdayaan Industri </a:t>
          </a:r>
        </a:p>
      </dgm:t>
    </dgm:pt>
    <dgm:pt modelId="{5C52B7FD-E2DA-40AC-A3EE-AE4736BF6816}" type="parTrans" cxnId="{5384E149-E4ED-4CEB-AA5A-5B028AFC29B2}">
      <dgm:prSet/>
      <dgm:spPr/>
      <dgm:t>
        <a:bodyPr/>
        <a:lstStyle/>
        <a:p>
          <a:endParaRPr lang="id-ID" sz="2000"/>
        </a:p>
      </dgm:t>
    </dgm:pt>
    <dgm:pt modelId="{19758002-8993-483C-A445-5AB4AAA03FAA}" type="sibTrans" cxnId="{5384E149-E4ED-4CEB-AA5A-5B028AFC29B2}">
      <dgm:prSet/>
      <dgm:spPr/>
      <dgm:t>
        <a:bodyPr/>
        <a:lstStyle/>
        <a:p>
          <a:endParaRPr lang="id-ID" sz="2000"/>
        </a:p>
      </dgm:t>
    </dgm:pt>
    <dgm:pt modelId="{6AFF1EEB-F635-4673-82BD-808C9B0186EE}">
      <dgm:prSet phldrT="[Text]" custT="1"/>
      <dgm:spPr/>
      <dgm:t>
        <a:bodyPr/>
        <a:lstStyle/>
        <a:p>
          <a:r>
            <a:rPr lang="id-ID" sz="1200"/>
            <a:t>Bobot Manfaat Perusahaan/ BMP = </a:t>
          </a:r>
          <a:r>
            <a:rPr lang="id-ID" sz="1200" i="1"/>
            <a:t>nilai penghargaan yang diberikan kepada perusahaan industri yang berinvestasi &amp; berproduksi di Indonesia</a:t>
          </a:r>
          <a:endParaRPr lang="id-ID" sz="1200" dirty="0"/>
        </a:p>
      </dgm:t>
    </dgm:pt>
    <dgm:pt modelId="{290AC1CF-AB78-4A47-9C6E-34491DF31AC9}" type="parTrans" cxnId="{C5CA4DB1-A25D-4CE0-81E6-C2B7ADF616F2}">
      <dgm:prSet/>
      <dgm:spPr/>
      <dgm:t>
        <a:bodyPr/>
        <a:lstStyle/>
        <a:p>
          <a:endParaRPr lang="id-ID" sz="2000"/>
        </a:p>
      </dgm:t>
    </dgm:pt>
    <dgm:pt modelId="{36FA93AC-4956-4238-9338-D425D02E703F}" type="sibTrans" cxnId="{C5CA4DB1-A25D-4CE0-81E6-C2B7ADF616F2}">
      <dgm:prSet/>
      <dgm:spPr/>
      <dgm:t>
        <a:bodyPr/>
        <a:lstStyle/>
        <a:p>
          <a:endParaRPr lang="id-ID" sz="2000"/>
        </a:p>
      </dgm:t>
    </dgm:pt>
    <dgm:pt modelId="{77033FBF-6349-4E56-B655-91E4D2CCDEDA}">
      <dgm:prSet phldrT="[Text]" custT="1"/>
      <dgm:spPr/>
      <dgm:t>
        <a:bodyPr/>
        <a:lstStyle/>
        <a:p>
          <a:r>
            <a:rPr lang="id-ID" sz="1400"/>
            <a:t>Preferensi Harga = </a:t>
          </a:r>
          <a:r>
            <a:rPr lang="id-ID" sz="1400" i="1"/>
            <a:t>nilai penyesuaian harga terhadap harga penawaran dalam proses evaluasi akhir dalam PBJ</a:t>
          </a:r>
          <a:endParaRPr lang="id-ID" sz="1400" dirty="0"/>
        </a:p>
      </dgm:t>
    </dgm:pt>
    <dgm:pt modelId="{1D6E06ED-DC3A-4C1C-A139-385C376C8D3B}" type="parTrans" cxnId="{DFE410C2-FBFC-4901-8B3C-32DD71A8C4A8}">
      <dgm:prSet/>
      <dgm:spPr/>
      <dgm:t>
        <a:bodyPr/>
        <a:lstStyle/>
        <a:p>
          <a:endParaRPr lang="id-ID" sz="2000"/>
        </a:p>
      </dgm:t>
    </dgm:pt>
    <dgm:pt modelId="{D1B8B8E8-1143-45CF-93F3-59841A949817}" type="sibTrans" cxnId="{DFE410C2-FBFC-4901-8B3C-32DD71A8C4A8}">
      <dgm:prSet/>
      <dgm:spPr/>
      <dgm:t>
        <a:bodyPr/>
        <a:lstStyle/>
        <a:p>
          <a:endParaRPr lang="id-ID" sz="2000"/>
        </a:p>
      </dgm:t>
    </dgm:pt>
    <dgm:pt modelId="{DE7CB53E-2A7B-4A4E-AF37-AE2B20CC778D}" type="pres">
      <dgm:prSet presAssocID="{083B78F5-FA9F-44CF-A35A-91223F886095}" presName="Name0" presStyleCnt="0">
        <dgm:presLayoutVars>
          <dgm:chMax val="7"/>
          <dgm:dir/>
          <dgm:animOne val="branch"/>
        </dgm:presLayoutVars>
      </dgm:prSet>
      <dgm:spPr/>
    </dgm:pt>
    <dgm:pt modelId="{A29CE2A8-7E65-4B1D-B809-249F781093EA}" type="pres">
      <dgm:prSet presAssocID="{B85184B5-D3A2-475F-8C43-A55B7236A308}" presName="parTx1" presStyleLbl="node1" presStyleIdx="0" presStyleCnt="3"/>
      <dgm:spPr/>
    </dgm:pt>
    <dgm:pt modelId="{CDEE3E10-688A-4492-84EC-76785A13D4D1}" type="pres">
      <dgm:prSet presAssocID="{B85184B5-D3A2-475F-8C43-A55B7236A308}" presName="spPre1" presStyleCnt="0"/>
      <dgm:spPr/>
    </dgm:pt>
    <dgm:pt modelId="{1E6F8084-ADCF-4076-9DC3-53A7F5B0A0CA}" type="pres">
      <dgm:prSet presAssocID="{B85184B5-D3A2-475F-8C43-A55B7236A308}" presName="chLin1" presStyleCnt="0"/>
      <dgm:spPr/>
    </dgm:pt>
    <dgm:pt modelId="{A282A5E0-9FED-460B-9955-60DA36E4568C}" type="pres">
      <dgm:prSet presAssocID="{5C52B7FD-E2DA-40AC-A3EE-AE4736BF6816}" presName="Name11" presStyleLbl="parChTrans1D1" presStyleIdx="0" presStyleCnt="4"/>
      <dgm:spPr/>
    </dgm:pt>
    <dgm:pt modelId="{63077301-D4C9-4E4D-A4E0-5D0D106D7C0F}" type="pres">
      <dgm:prSet presAssocID="{5C52B7FD-E2DA-40AC-A3EE-AE4736BF6816}" presName="Name31" presStyleLbl="parChTrans1D1" presStyleIdx="1" presStyleCnt="4"/>
      <dgm:spPr/>
    </dgm:pt>
    <dgm:pt modelId="{E5608799-0C4C-4A68-8C4F-1CB0CCE5F71D}" type="pres">
      <dgm:prSet presAssocID="{6F270E32-D36E-4028-B6D2-DFE52E442AE9}" presName="top1" presStyleCnt="0"/>
      <dgm:spPr/>
    </dgm:pt>
    <dgm:pt modelId="{02E7DCF1-1740-430D-BE49-400574B00E3D}" type="pres">
      <dgm:prSet presAssocID="{6F270E32-D36E-4028-B6D2-DFE52E442AE9}" presName="txAndLines1" presStyleCnt="0"/>
      <dgm:spPr/>
    </dgm:pt>
    <dgm:pt modelId="{7EB0F5E1-59C0-4DAB-8C7C-1F7CD5B596B5}" type="pres">
      <dgm:prSet presAssocID="{6F270E32-D36E-4028-B6D2-DFE52E442AE9}" presName="anchor1" presStyleCnt="0"/>
      <dgm:spPr/>
    </dgm:pt>
    <dgm:pt modelId="{D3AAF6B4-A04F-4061-8614-D275AB1E8392}" type="pres">
      <dgm:prSet presAssocID="{6F270E32-D36E-4028-B6D2-DFE52E442AE9}" presName="backup1" presStyleCnt="0"/>
      <dgm:spPr/>
    </dgm:pt>
    <dgm:pt modelId="{B50A94E1-5B28-417D-8917-547D73EE0EB2}" type="pres">
      <dgm:prSet presAssocID="{6F270E32-D36E-4028-B6D2-DFE52E442AE9}" presName="preLine1" presStyleLbl="parChTrans1D1" presStyleIdx="2" presStyleCnt="4"/>
      <dgm:spPr/>
    </dgm:pt>
    <dgm:pt modelId="{D4EC08DC-C895-453D-8506-FADDE2D43E7F}" type="pres">
      <dgm:prSet presAssocID="{6F270E32-D36E-4028-B6D2-DFE52E442AE9}" presName="desTx1" presStyleLbl="revTx" presStyleIdx="0" presStyleCnt="0">
        <dgm:presLayoutVars>
          <dgm:bulletEnabled val="1"/>
        </dgm:presLayoutVars>
      </dgm:prSet>
      <dgm:spPr/>
    </dgm:pt>
    <dgm:pt modelId="{6D694E77-981D-4FD2-BA97-01C5F4EA98DC}" type="pres">
      <dgm:prSet presAssocID="{6F270E32-D36E-4028-B6D2-DFE52E442AE9}" presName="postLine1" presStyleLbl="parChTrans1D1" presStyleIdx="3" presStyleCnt="4"/>
      <dgm:spPr/>
    </dgm:pt>
    <dgm:pt modelId="{2F3FF045-F06D-4011-82F4-A0F7AFEC17AC}" type="pres">
      <dgm:prSet presAssocID="{B85184B5-D3A2-475F-8C43-A55B7236A308}" presName="spPost1" presStyleCnt="0"/>
      <dgm:spPr/>
    </dgm:pt>
    <dgm:pt modelId="{C6699448-6B2D-41C6-9FFF-A865980B74BB}" type="pres">
      <dgm:prSet presAssocID="{6AFF1EEB-F635-4673-82BD-808C9B0186EE}" presName="parTx2" presStyleLbl="node1" presStyleIdx="1" presStyleCnt="3"/>
      <dgm:spPr/>
    </dgm:pt>
    <dgm:pt modelId="{0007A81A-327C-42FF-9D9F-0CD1AF497019}" type="pres">
      <dgm:prSet presAssocID="{77033FBF-6349-4E56-B655-91E4D2CCDEDA}" presName="parTx3" presStyleLbl="node1" presStyleIdx="2" presStyleCnt="3"/>
      <dgm:spPr/>
    </dgm:pt>
  </dgm:ptLst>
  <dgm:cxnLst>
    <dgm:cxn modelId="{70781533-6DCB-4205-914B-129DF6BAFBD9}" srcId="{083B78F5-FA9F-44CF-A35A-91223F886095}" destId="{B85184B5-D3A2-475F-8C43-A55B7236A308}" srcOrd="0" destOrd="0" parTransId="{0E6120DB-9C3C-4B7A-9852-ED1CB03D8D0D}" sibTransId="{423D6035-A8A3-4CE0-8D50-174C71023D94}"/>
    <dgm:cxn modelId="{05F8B93C-2CC3-4AB6-B449-B0BFC255E5C0}" type="presOf" srcId="{6AFF1EEB-F635-4673-82BD-808C9B0186EE}" destId="{C6699448-6B2D-41C6-9FFF-A865980B74BB}" srcOrd="0" destOrd="0" presId="urn:microsoft.com/office/officeart/2009/3/layout/SubStepProcess"/>
    <dgm:cxn modelId="{BF1AF966-474E-42B3-A82B-10B4952D76A2}" type="presOf" srcId="{77033FBF-6349-4E56-B655-91E4D2CCDEDA}" destId="{0007A81A-327C-42FF-9D9F-0CD1AF497019}" srcOrd="0" destOrd="0" presId="urn:microsoft.com/office/officeart/2009/3/layout/SubStepProcess"/>
    <dgm:cxn modelId="{5384E149-E4ED-4CEB-AA5A-5B028AFC29B2}" srcId="{B85184B5-D3A2-475F-8C43-A55B7236A308}" destId="{6F270E32-D36E-4028-B6D2-DFE52E442AE9}" srcOrd="0" destOrd="0" parTransId="{5C52B7FD-E2DA-40AC-A3EE-AE4736BF6816}" sibTransId="{19758002-8993-483C-A445-5AB4AAA03FAA}"/>
    <dgm:cxn modelId="{C1149E9E-F0E7-4A3C-820C-C10C6D7AD519}" type="presOf" srcId="{B85184B5-D3A2-475F-8C43-A55B7236A308}" destId="{A29CE2A8-7E65-4B1D-B809-249F781093EA}" srcOrd="0" destOrd="0" presId="urn:microsoft.com/office/officeart/2009/3/layout/SubStepProcess"/>
    <dgm:cxn modelId="{C5CA4DB1-A25D-4CE0-81E6-C2B7ADF616F2}" srcId="{083B78F5-FA9F-44CF-A35A-91223F886095}" destId="{6AFF1EEB-F635-4673-82BD-808C9B0186EE}" srcOrd="1" destOrd="0" parTransId="{290AC1CF-AB78-4A47-9C6E-34491DF31AC9}" sibTransId="{36FA93AC-4956-4238-9338-D425D02E703F}"/>
    <dgm:cxn modelId="{DFE410C2-FBFC-4901-8B3C-32DD71A8C4A8}" srcId="{083B78F5-FA9F-44CF-A35A-91223F886095}" destId="{77033FBF-6349-4E56-B655-91E4D2CCDEDA}" srcOrd="2" destOrd="0" parTransId="{1D6E06ED-DC3A-4C1C-A139-385C376C8D3B}" sibTransId="{D1B8B8E8-1143-45CF-93F3-59841A949817}"/>
    <dgm:cxn modelId="{51892EC5-6984-4896-8204-13BB1EDD719A}" type="presOf" srcId="{6F270E32-D36E-4028-B6D2-DFE52E442AE9}" destId="{D4EC08DC-C895-453D-8506-FADDE2D43E7F}" srcOrd="0" destOrd="0" presId="urn:microsoft.com/office/officeart/2009/3/layout/SubStepProcess"/>
    <dgm:cxn modelId="{B77D98FE-60B6-4724-A572-39D9F8D2610B}" type="presOf" srcId="{083B78F5-FA9F-44CF-A35A-91223F886095}" destId="{DE7CB53E-2A7B-4A4E-AF37-AE2B20CC778D}" srcOrd="0" destOrd="0" presId="urn:microsoft.com/office/officeart/2009/3/layout/SubStepProcess"/>
    <dgm:cxn modelId="{CF8BD0AB-2460-48FE-8CCE-C435B58FDEFD}" type="presParOf" srcId="{DE7CB53E-2A7B-4A4E-AF37-AE2B20CC778D}" destId="{A29CE2A8-7E65-4B1D-B809-249F781093EA}" srcOrd="0" destOrd="0" presId="urn:microsoft.com/office/officeart/2009/3/layout/SubStepProcess"/>
    <dgm:cxn modelId="{AA5A9290-BC13-4DA2-97DE-97AC32424D05}" type="presParOf" srcId="{DE7CB53E-2A7B-4A4E-AF37-AE2B20CC778D}" destId="{CDEE3E10-688A-4492-84EC-76785A13D4D1}" srcOrd="1" destOrd="0" presId="urn:microsoft.com/office/officeart/2009/3/layout/SubStepProcess"/>
    <dgm:cxn modelId="{B3C2E43A-BB6F-4CCD-B689-05534D879094}" type="presParOf" srcId="{DE7CB53E-2A7B-4A4E-AF37-AE2B20CC778D}" destId="{1E6F8084-ADCF-4076-9DC3-53A7F5B0A0CA}" srcOrd="2" destOrd="0" presId="urn:microsoft.com/office/officeart/2009/3/layout/SubStepProcess"/>
    <dgm:cxn modelId="{491E979D-083C-44C1-895E-5683A0B2AAE8}" type="presParOf" srcId="{1E6F8084-ADCF-4076-9DC3-53A7F5B0A0CA}" destId="{A282A5E0-9FED-460B-9955-60DA36E4568C}" srcOrd="0" destOrd="0" presId="urn:microsoft.com/office/officeart/2009/3/layout/SubStepProcess"/>
    <dgm:cxn modelId="{400AE2B8-9B59-4E6D-9865-2B9389BDA0FF}" type="presParOf" srcId="{1E6F8084-ADCF-4076-9DC3-53A7F5B0A0CA}" destId="{63077301-D4C9-4E4D-A4E0-5D0D106D7C0F}" srcOrd="1" destOrd="0" presId="urn:microsoft.com/office/officeart/2009/3/layout/SubStepProcess"/>
    <dgm:cxn modelId="{9129B782-67B6-4DCF-A2E1-E0103188EBDC}" type="presParOf" srcId="{1E6F8084-ADCF-4076-9DC3-53A7F5B0A0CA}" destId="{E5608799-0C4C-4A68-8C4F-1CB0CCE5F71D}" srcOrd="2" destOrd="0" presId="urn:microsoft.com/office/officeart/2009/3/layout/SubStepProcess"/>
    <dgm:cxn modelId="{AB0B3CAA-3255-4BA8-BC21-49CA4AE1687D}" type="presParOf" srcId="{1E6F8084-ADCF-4076-9DC3-53A7F5B0A0CA}" destId="{02E7DCF1-1740-430D-BE49-400574B00E3D}" srcOrd="3" destOrd="0" presId="urn:microsoft.com/office/officeart/2009/3/layout/SubStepProcess"/>
    <dgm:cxn modelId="{4AE83F53-8911-4EF9-8694-BD110F295805}" type="presParOf" srcId="{02E7DCF1-1740-430D-BE49-400574B00E3D}" destId="{7EB0F5E1-59C0-4DAB-8C7C-1F7CD5B596B5}" srcOrd="0" destOrd="0" presId="urn:microsoft.com/office/officeart/2009/3/layout/SubStepProcess"/>
    <dgm:cxn modelId="{8E6A3B32-E86E-4603-AA1C-3E182AB2AFC9}" type="presParOf" srcId="{02E7DCF1-1740-430D-BE49-400574B00E3D}" destId="{D3AAF6B4-A04F-4061-8614-D275AB1E8392}" srcOrd="1" destOrd="0" presId="urn:microsoft.com/office/officeart/2009/3/layout/SubStepProcess"/>
    <dgm:cxn modelId="{83960050-037C-44F9-AEC0-5A010FB18C97}" type="presParOf" srcId="{02E7DCF1-1740-430D-BE49-400574B00E3D}" destId="{B50A94E1-5B28-417D-8917-547D73EE0EB2}" srcOrd="2" destOrd="0" presId="urn:microsoft.com/office/officeart/2009/3/layout/SubStepProcess"/>
    <dgm:cxn modelId="{2C063FD1-C87C-4F09-86D2-54D042513915}" type="presParOf" srcId="{02E7DCF1-1740-430D-BE49-400574B00E3D}" destId="{D4EC08DC-C895-453D-8506-FADDE2D43E7F}" srcOrd="3" destOrd="0" presId="urn:microsoft.com/office/officeart/2009/3/layout/SubStepProcess"/>
    <dgm:cxn modelId="{16C40A72-7226-435C-9B86-09B17211B69B}" type="presParOf" srcId="{02E7DCF1-1740-430D-BE49-400574B00E3D}" destId="{6D694E77-981D-4FD2-BA97-01C5F4EA98DC}" srcOrd="4" destOrd="0" presId="urn:microsoft.com/office/officeart/2009/3/layout/SubStepProcess"/>
    <dgm:cxn modelId="{0426A59A-5512-4EE6-8DC1-28937993CAE7}" type="presParOf" srcId="{DE7CB53E-2A7B-4A4E-AF37-AE2B20CC778D}" destId="{2F3FF045-F06D-4011-82F4-A0F7AFEC17AC}" srcOrd="3" destOrd="0" presId="urn:microsoft.com/office/officeart/2009/3/layout/SubStepProcess"/>
    <dgm:cxn modelId="{38D33497-049A-4614-B765-32DC7017D3C3}" type="presParOf" srcId="{DE7CB53E-2A7B-4A4E-AF37-AE2B20CC778D}" destId="{C6699448-6B2D-41C6-9FFF-A865980B74BB}" srcOrd="4" destOrd="0" presId="urn:microsoft.com/office/officeart/2009/3/layout/SubStepProcess"/>
    <dgm:cxn modelId="{4D4FC8DB-1661-40D5-BBD2-BE79BF82C3D4}" type="presParOf" srcId="{DE7CB53E-2A7B-4A4E-AF37-AE2B20CC778D}" destId="{0007A81A-327C-42FF-9D9F-0CD1AF497019}" srcOrd="5" destOrd="0" presId="urn:microsoft.com/office/officeart/2009/3/layout/SubSte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AA0D584-727C-4E78-90D4-2045C66FD522}" type="doc">
      <dgm:prSet loTypeId="urn:microsoft.com/office/officeart/2005/8/layout/radial5" loCatId="cycle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id-ID"/>
        </a:p>
      </dgm:t>
    </dgm:pt>
    <dgm:pt modelId="{8933102B-E49F-4C1A-AD27-3AD82CEFAC7C}">
      <dgm:prSet phldrT="[Text]" custT="1"/>
      <dgm:spPr/>
      <dgm:t>
        <a:bodyPr/>
        <a:lstStyle/>
        <a:p>
          <a:r>
            <a:rPr lang="id-ID" sz="1600"/>
            <a:t>Pasal 64 PP 29/2018 tentang Pemberdayaan Industri</a:t>
          </a:r>
          <a:endParaRPr lang="id-ID" sz="1600" dirty="0"/>
        </a:p>
      </dgm:t>
    </dgm:pt>
    <dgm:pt modelId="{FA4782C6-C968-4C8B-909F-23BB56C45933}" type="parTrans" cxnId="{8B32B4FE-1040-4567-8728-C8FB1D972B1B}">
      <dgm:prSet/>
      <dgm:spPr/>
      <dgm:t>
        <a:bodyPr/>
        <a:lstStyle/>
        <a:p>
          <a:endParaRPr lang="id-ID" sz="2000">
            <a:solidFill>
              <a:schemeClr val="tx1"/>
            </a:solidFill>
          </a:endParaRPr>
        </a:p>
      </dgm:t>
    </dgm:pt>
    <dgm:pt modelId="{9BCF8E4F-038F-4ED7-B877-F20A00D79A69}" type="sibTrans" cxnId="{8B32B4FE-1040-4567-8728-C8FB1D972B1B}">
      <dgm:prSet/>
      <dgm:spPr/>
      <dgm:t>
        <a:bodyPr/>
        <a:lstStyle/>
        <a:p>
          <a:endParaRPr lang="id-ID" sz="2000">
            <a:solidFill>
              <a:schemeClr val="tx1"/>
            </a:solidFill>
          </a:endParaRPr>
        </a:p>
      </dgm:t>
    </dgm:pt>
    <dgm:pt modelId="{C1F658E8-E7B7-4655-8417-E028742E5B7E}">
      <dgm:prSet phldrT="[Text]" custT="1"/>
      <dgm:spPr/>
      <dgm:t>
        <a:bodyPr/>
        <a:lstStyle/>
        <a:p>
          <a:r>
            <a:rPr lang="id-ID" sz="1200" dirty="0"/>
            <a:t>Pengguna PDN wajib memberikan preferensi Harga atas PDN yang memiliki nilai TKDN lebih besar / = 25%</a:t>
          </a:r>
        </a:p>
      </dgm:t>
    </dgm:pt>
    <dgm:pt modelId="{E3C741BB-B2D2-4AF1-92F2-7A1961D91D7E}" type="parTrans" cxnId="{560FBA78-40A5-4DC4-A162-D2EFD771921A}">
      <dgm:prSet custT="1"/>
      <dgm:spPr/>
      <dgm:t>
        <a:bodyPr/>
        <a:lstStyle/>
        <a:p>
          <a:endParaRPr lang="id-ID" sz="1000">
            <a:solidFill>
              <a:schemeClr val="tx1"/>
            </a:solidFill>
          </a:endParaRPr>
        </a:p>
      </dgm:t>
    </dgm:pt>
    <dgm:pt modelId="{81D8C78A-AFB1-411A-B701-618095688718}" type="sibTrans" cxnId="{560FBA78-40A5-4DC4-A162-D2EFD771921A}">
      <dgm:prSet/>
      <dgm:spPr/>
      <dgm:t>
        <a:bodyPr/>
        <a:lstStyle/>
        <a:p>
          <a:endParaRPr lang="id-ID" sz="2000">
            <a:solidFill>
              <a:schemeClr val="tx1"/>
            </a:solidFill>
          </a:endParaRPr>
        </a:p>
      </dgm:t>
    </dgm:pt>
    <dgm:pt modelId="{4E57F038-B75F-4EB3-87D7-41C93E3B76F8}">
      <dgm:prSet phldrT="[Text]" custT="1"/>
      <dgm:spPr/>
      <dgm:t>
        <a:bodyPr/>
        <a:lstStyle/>
        <a:p>
          <a:r>
            <a:rPr lang="id-ID" sz="1400"/>
            <a:t>Preferensi Harga Produk Dalam Negeri untuk Barang diberikan paling tinggi 25% </a:t>
          </a:r>
          <a:endParaRPr lang="id-ID" sz="1400" dirty="0"/>
        </a:p>
      </dgm:t>
    </dgm:pt>
    <dgm:pt modelId="{502C683D-41C4-45B0-9806-01D49FF5DF93}" type="parTrans" cxnId="{C80F1D55-B2F6-4E96-959C-814BB1E3773D}">
      <dgm:prSet custT="1"/>
      <dgm:spPr/>
      <dgm:t>
        <a:bodyPr/>
        <a:lstStyle/>
        <a:p>
          <a:endParaRPr lang="id-ID" sz="1000">
            <a:solidFill>
              <a:schemeClr val="tx1"/>
            </a:solidFill>
          </a:endParaRPr>
        </a:p>
      </dgm:t>
    </dgm:pt>
    <dgm:pt modelId="{15E45798-8D39-4AC4-828B-727A616DB199}" type="sibTrans" cxnId="{C80F1D55-B2F6-4E96-959C-814BB1E3773D}">
      <dgm:prSet/>
      <dgm:spPr/>
      <dgm:t>
        <a:bodyPr/>
        <a:lstStyle/>
        <a:p>
          <a:endParaRPr lang="id-ID" sz="2000">
            <a:solidFill>
              <a:schemeClr val="tx1"/>
            </a:solidFill>
          </a:endParaRPr>
        </a:p>
      </dgm:t>
    </dgm:pt>
    <dgm:pt modelId="{A07DD5A7-4663-4A9E-8AA1-333502CA72D6}">
      <dgm:prSet phldrT="[Text]" custT="1"/>
      <dgm:spPr/>
      <dgm:t>
        <a:bodyPr/>
        <a:lstStyle/>
        <a:p>
          <a:r>
            <a:rPr lang="id-ID" sz="1050" dirty="0"/>
            <a:t>Preferensi Harga PDN untuk Jasa konstruksi yang dikerjakan oleh perusahaan dalam negeri diberikan paling tinggi 7,5%  di atas harga penawaran terendah dari perusahaan asing.</a:t>
          </a:r>
        </a:p>
      </dgm:t>
    </dgm:pt>
    <dgm:pt modelId="{91D4B4A5-836E-4B69-ADC1-B7CEC30EDD29}" type="parTrans" cxnId="{506E7F1E-BC54-4636-981A-4B3C20AB2904}">
      <dgm:prSet custT="1"/>
      <dgm:spPr/>
      <dgm:t>
        <a:bodyPr/>
        <a:lstStyle/>
        <a:p>
          <a:endParaRPr lang="id-ID" sz="1000">
            <a:solidFill>
              <a:schemeClr val="tx1"/>
            </a:solidFill>
          </a:endParaRPr>
        </a:p>
      </dgm:t>
    </dgm:pt>
    <dgm:pt modelId="{52EABD07-CF34-426A-AE5F-C41C4CD47631}" type="sibTrans" cxnId="{506E7F1E-BC54-4636-981A-4B3C20AB2904}">
      <dgm:prSet/>
      <dgm:spPr/>
      <dgm:t>
        <a:bodyPr/>
        <a:lstStyle/>
        <a:p>
          <a:endParaRPr lang="id-ID" sz="2000">
            <a:solidFill>
              <a:schemeClr val="tx1"/>
            </a:solidFill>
          </a:endParaRPr>
        </a:p>
      </dgm:t>
    </dgm:pt>
    <dgm:pt modelId="{21E6E1A1-2B01-4EB6-B237-0712BFE6B5C4}">
      <dgm:prSet phldrT="[Text]" custT="1"/>
      <dgm:spPr/>
      <dgm:t>
        <a:bodyPr/>
        <a:lstStyle/>
        <a:p>
          <a:r>
            <a:rPr lang="id-ID" sz="1200" dirty="0"/>
            <a:t>Ketentuan &amp; tata cara pemberian preferensi Harga sesuai dengan yang diatur dalam Perpres tentang PBJ pemerintah.</a:t>
          </a:r>
        </a:p>
      </dgm:t>
    </dgm:pt>
    <dgm:pt modelId="{F77CC0D2-09D5-4520-ABA8-80A0D0557A77}" type="parTrans" cxnId="{22AC26EE-A6B8-48F1-B89C-83FEB81E5364}">
      <dgm:prSet custT="1"/>
      <dgm:spPr/>
      <dgm:t>
        <a:bodyPr/>
        <a:lstStyle/>
        <a:p>
          <a:endParaRPr lang="id-ID" sz="1000">
            <a:solidFill>
              <a:schemeClr val="tx1"/>
            </a:solidFill>
          </a:endParaRPr>
        </a:p>
      </dgm:t>
    </dgm:pt>
    <dgm:pt modelId="{8C5DF491-F0A2-4FEE-ADEE-0EDE45B5BE59}" type="sibTrans" cxnId="{22AC26EE-A6B8-48F1-B89C-83FEB81E5364}">
      <dgm:prSet/>
      <dgm:spPr/>
      <dgm:t>
        <a:bodyPr/>
        <a:lstStyle/>
        <a:p>
          <a:endParaRPr lang="id-ID" sz="2000">
            <a:solidFill>
              <a:schemeClr val="tx1"/>
            </a:solidFill>
          </a:endParaRPr>
        </a:p>
      </dgm:t>
    </dgm:pt>
    <dgm:pt modelId="{401D91FF-F606-406A-8551-F304FCF79D6B}" type="pres">
      <dgm:prSet presAssocID="{CAA0D584-727C-4E78-90D4-2045C66FD522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FA1E25C-05D6-4382-B146-A807B9D21AE1}" type="pres">
      <dgm:prSet presAssocID="{8933102B-E49F-4C1A-AD27-3AD82CEFAC7C}" presName="centerShape" presStyleLbl="node0" presStyleIdx="0" presStyleCnt="1"/>
      <dgm:spPr/>
    </dgm:pt>
    <dgm:pt modelId="{58494F87-04A1-45EF-887C-B67E2A1262E4}" type="pres">
      <dgm:prSet presAssocID="{E3C741BB-B2D2-4AF1-92F2-7A1961D91D7E}" presName="parTrans" presStyleLbl="sibTrans2D1" presStyleIdx="0" presStyleCnt="4"/>
      <dgm:spPr/>
    </dgm:pt>
    <dgm:pt modelId="{B545A372-7ABB-47C5-9AD6-A37EEDD6455D}" type="pres">
      <dgm:prSet presAssocID="{E3C741BB-B2D2-4AF1-92F2-7A1961D91D7E}" presName="connectorText" presStyleLbl="sibTrans2D1" presStyleIdx="0" presStyleCnt="4"/>
      <dgm:spPr/>
    </dgm:pt>
    <dgm:pt modelId="{97FE05E4-9127-422C-9319-100268C73A82}" type="pres">
      <dgm:prSet presAssocID="{C1F658E8-E7B7-4655-8417-E028742E5B7E}" presName="node" presStyleLbl="node1" presStyleIdx="0" presStyleCnt="4">
        <dgm:presLayoutVars>
          <dgm:bulletEnabled val="1"/>
        </dgm:presLayoutVars>
      </dgm:prSet>
      <dgm:spPr/>
    </dgm:pt>
    <dgm:pt modelId="{F1CA2D48-9D30-4E81-9A14-07456C0EFE30}" type="pres">
      <dgm:prSet presAssocID="{502C683D-41C4-45B0-9806-01D49FF5DF93}" presName="parTrans" presStyleLbl="sibTrans2D1" presStyleIdx="1" presStyleCnt="4"/>
      <dgm:spPr/>
    </dgm:pt>
    <dgm:pt modelId="{940D7780-0577-4821-AB0E-412AE1857C13}" type="pres">
      <dgm:prSet presAssocID="{502C683D-41C4-45B0-9806-01D49FF5DF93}" presName="connectorText" presStyleLbl="sibTrans2D1" presStyleIdx="1" presStyleCnt="4"/>
      <dgm:spPr/>
    </dgm:pt>
    <dgm:pt modelId="{EA50A474-0702-4FCC-AD28-9A47CD8B235C}" type="pres">
      <dgm:prSet presAssocID="{4E57F038-B75F-4EB3-87D7-41C93E3B76F8}" presName="node" presStyleLbl="node1" presStyleIdx="1" presStyleCnt="4">
        <dgm:presLayoutVars>
          <dgm:bulletEnabled val="1"/>
        </dgm:presLayoutVars>
      </dgm:prSet>
      <dgm:spPr/>
    </dgm:pt>
    <dgm:pt modelId="{F4726EBD-CB16-4597-8198-A7E35B51C1EB}" type="pres">
      <dgm:prSet presAssocID="{91D4B4A5-836E-4B69-ADC1-B7CEC30EDD29}" presName="parTrans" presStyleLbl="sibTrans2D1" presStyleIdx="2" presStyleCnt="4"/>
      <dgm:spPr/>
    </dgm:pt>
    <dgm:pt modelId="{BE69C922-1B25-4B3D-850C-43B17A48CC7A}" type="pres">
      <dgm:prSet presAssocID="{91D4B4A5-836E-4B69-ADC1-B7CEC30EDD29}" presName="connectorText" presStyleLbl="sibTrans2D1" presStyleIdx="2" presStyleCnt="4"/>
      <dgm:spPr/>
    </dgm:pt>
    <dgm:pt modelId="{097059F6-ADAF-4563-B595-E5A03F9E1D1D}" type="pres">
      <dgm:prSet presAssocID="{A07DD5A7-4663-4A9E-8AA1-333502CA72D6}" presName="node" presStyleLbl="node1" presStyleIdx="2" presStyleCnt="4">
        <dgm:presLayoutVars>
          <dgm:bulletEnabled val="1"/>
        </dgm:presLayoutVars>
      </dgm:prSet>
      <dgm:spPr/>
    </dgm:pt>
    <dgm:pt modelId="{64043DD0-A2E8-4E9F-A75A-4BA9491E9B6F}" type="pres">
      <dgm:prSet presAssocID="{F77CC0D2-09D5-4520-ABA8-80A0D0557A77}" presName="parTrans" presStyleLbl="sibTrans2D1" presStyleIdx="3" presStyleCnt="4"/>
      <dgm:spPr/>
    </dgm:pt>
    <dgm:pt modelId="{D0BFCFE9-5E46-4AFF-A46E-EC0A73400687}" type="pres">
      <dgm:prSet presAssocID="{F77CC0D2-09D5-4520-ABA8-80A0D0557A77}" presName="connectorText" presStyleLbl="sibTrans2D1" presStyleIdx="3" presStyleCnt="4"/>
      <dgm:spPr/>
    </dgm:pt>
    <dgm:pt modelId="{A7B5F9A1-8326-491D-B105-A199375D37E0}" type="pres">
      <dgm:prSet presAssocID="{21E6E1A1-2B01-4EB6-B237-0712BFE6B5C4}" presName="node" presStyleLbl="node1" presStyleIdx="3" presStyleCnt="4">
        <dgm:presLayoutVars>
          <dgm:bulletEnabled val="1"/>
        </dgm:presLayoutVars>
      </dgm:prSet>
      <dgm:spPr/>
    </dgm:pt>
  </dgm:ptLst>
  <dgm:cxnLst>
    <dgm:cxn modelId="{8577800B-CDB5-47EA-BE8C-D50A70F35D6D}" type="presOf" srcId="{E3C741BB-B2D2-4AF1-92F2-7A1961D91D7E}" destId="{B545A372-7ABB-47C5-9AD6-A37EEDD6455D}" srcOrd="1" destOrd="0" presId="urn:microsoft.com/office/officeart/2005/8/layout/radial5"/>
    <dgm:cxn modelId="{28FC9210-BA96-4753-91BA-5AF92C904415}" type="presOf" srcId="{8933102B-E49F-4C1A-AD27-3AD82CEFAC7C}" destId="{9FA1E25C-05D6-4382-B146-A807B9D21AE1}" srcOrd="0" destOrd="0" presId="urn:microsoft.com/office/officeart/2005/8/layout/radial5"/>
    <dgm:cxn modelId="{B8918E1D-DB00-493D-A40A-AA3319C06C60}" type="presOf" srcId="{21E6E1A1-2B01-4EB6-B237-0712BFE6B5C4}" destId="{A7B5F9A1-8326-491D-B105-A199375D37E0}" srcOrd="0" destOrd="0" presId="urn:microsoft.com/office/officeart/2005/8/layout/radial5"/>
    <dgm:cxn modelId="{506E7F1E-BC54-4636-981A-4B3C20AB2904}" srcId="{8933102B-E49F-4C1A-AD27-3AD82CEFAC7C}" destId="{A07DD5A7-4663-4A9E-8AA1-333502CA72D6}" srcOrd="2" destOrd="0" parTransId="{91D4B4A5-836E-4B69-ADC1-B7CEC30EDD29}" sibTransId="{52EABD07-CF34-426A-AE5F-C41C4CD47631}"/>
    <dgm:cxn modelId="{38D6D153-659E-4552-9C98-4EE4B7D5008C}" type="presOf" srcId="{F77CC0D2-09D5-4520-ABA8-80A0D0557A77}" destId="{D0BFCFE9-5E46-4AFF-A46E-EC0A73400687}" srcOrd="1" destOrd="0" presId="urn:microsoft.com/office/officeart/2005/8/layout/radial5"/>
    <dgm:cxn modelId="{C80F1D55-B2F6-4E96-959C-814BB1E3773D}" srcId="{8933102B-E49F-4C1A-AD27-3AD82CEFAC7C}" destId="{4E57F038-B75F-4EB3-87D7-41C93E3B76F8}" srcOrd="1" destOrd="0" parTransId="{502C683D-41C4-45B0-9806-01D49FF5DF93}" sibTransId="{15E45798-8D39-4AC4-828B-727A616DB199}"/>
    <dgm:cxn modelId="{560FBA78-40A5-4DC4-A162-D2EFD771921A}" srcId="{8933102B-E49F-4C1A-AD27-3AD82CEFAC7C}" destId="{C1F658E8-E7B7-4655-8417-E028742E5B7E}" srcOrd="0" destOrd="0" parTransId="{E3C741BB-B2D2-4AF1-92F2-7A1961D91D7E}" sibTransId="{81D8C78A-AFB1-411A-B701-618095688718}"/>
    <dgm:cxn modelId="{E5DFD37C-5808-4860-8B7B-5503BA08184D}" type="presOf" srcId="{91D4B4A5-836E-4B69-ADC1-B7CEC30EDD29}" destId="{BE69C922-1B25-4B3D-850C-43B17A48CC7A}" srcOrd="1" destOrd="0" presId="urn:microsoft.com/office/officeart/2005/8/layout/radial5"/>
    <dgm:cxn modelId="{56977389-A7CD-4011-B568-B000CCDF1A92}" type="presOf" srcId="{E3C741BB-B2D2-4AF1-92F2-7A1961D91D7E}" destId="{58494F87-04A1-45EF-887C-B67E2A1262E4}" srcOrd="0" destOrd="0" presId="urn:microsoft.com/office/officeart/2005/8/layout/radial5"/>
    <dgm:cxn modelId="{42DCBC99-5AEE-4A20-A2AF-087588D08116}" type="presOf" srcId="{4E57F038-B75F-4EB3-87D7-41C93E3B76F8}" destId="{EA50A474-0702-4FCC-AD28-9A47CD8B235C}" srcOrd="0" destOrd="0" presId="urn:microsoft.com/office/officeart/2005/8/layout/radial5"/>
    <dgm:cxn modelId="{AE0880AF-A544-4D4A-80E0-79F7615AD3E3}" type="presOf" srcId="{CAA0D584-727C-4E78-90D4-2045C66FD522}" destId="{401D91FF-F606-406A-8551-F304FCF79D6B}" srcOrd="0" destOrd="0" presId="urn:microsoft.com/office/officeart/2005/8/layout/radial5"/>
    <dgm:cxn modelId="{A7B2C8BC-1CF3-4E89-B428-D2B0F4D78836}" type="presOf" srcId="{A07DD5A7-4663-4A9E-8AA1-333502CA72D6}" destId="{097059F6-ADAF-4563-B595-E5A03F9E1D1D}" srcOrd="0" destOrd="0" presId="urn:microsoft.com/office/officeart/2005/8/layout/radial5"/>
    <dgm:cxn modelId="{8414E4BE-DF97-4DF5-8974-5DDE32914C0B}" type="presOf" srcId="{C1F658E8-E7B7-4655-8417-E028742E5B7E}" destId="{97FE05E4-9127-422C-9319-100268C73A82}" srcOrd="0" destOrd="0" presId="urn:microsoft.com/office/officeart/2005/8/layout/radial5"/>
    <dgm:cxn modelId="{70C121C7-B0FF-4DF5-B6D0-3CC12BE29656}" type="presOf" srcId="{502C683D-41C4-45B0-9806-01D49FF5DF93}" destId="{940D7780-0577-4821-AB0E-412AE1857C13}" srcOrd="1" destOrd="0" presId="urn:microsoft.com/office/officeart/2005/8/layout/radial5"/>
    <dgm:cxn modelId="{226A82D5-2464-41BC-ABF8-080A6081073E}" type="presOf" srcId="{F77CC0D2-09D5-4520-ABA8-80A0D0557A77}" destId="{64043DD0-A2E8-4E9F-A75A-4BA9491E9B6F}" srcOrd="0" destOrd="0" presId="urn:microsoft.com/office/officeart/2005/8/layout/radial5"/>
    <dgm:cxn modelId="{17C5AAE8-7C0F-4638-B5A7-CE9AA3C4AEA1}" type="presOf" srcId="{502C683D-41C4-45B0-9806-01D49FF5DF93}" destId="{F1CA2D48-9D30-4E81-9A14-07456C0EFE30}" srcOrd="0" destOrd="0" presId="urn:microsoft.com/office/officeart/2005/8/layout/radial5"/>
    <dgm:cxn modelId="{22AC26EE-A6B8-48F1-B89C-83FEB81E5364}" srcId="{8933102B-E49F-4C1A-AD27-3AD82CEFAC7C}" destId="{21E6E1A1-2B01-4EB6-B237-0712BFE6B5C4}" srcOrd="3" destOrd="0" parTransId="{F77CC0D2-09D5-4520-ABA8-80A0D0557A77}" sibTransId="{8C5DF491-F0A2-4FEE-ADEE-0EDE45B5BE59}"/>
    <dgm:cxn modelId="{FC3E3DF1-F50D-46F1-B38F-7AE223F03C87}" type="presOf" srcId="{91D4B4A5-836E-4B69-ADC1-B7CEC30EDD29}" destId="{F4726EBD-CB16-4597-8198-A7E35B51C1EB}" srcOrd="0" destOrd="0" presId="urn:microsoft.com/office/officeart/2005/8/layout/radial5"/>
    <dgm:cxn modelId="{8B32B4FE-1040-4567-8728-C8FB1D972B1B}" srcId="{CAA0D584-727C-4E78-90D4-2045C66FD522}" destId="{8933102B-E49F-4C1A-AD27-3AD82CEFAC7C}" srcOrd="0" destOrd="0" parTransId="{FA4782C6-C968-4C8B-909F-23BB56C45933}" sibTransId="{9BCF8E4F-038F-4ED7-B877-F20A00D79A69}"/>
    <dgm:cxn modelId="{B8E4B665-2D66-445D-A017-B5A9D9120C5E}" type="presParOf" srcId="{401D91FF-F606-406A-8551-F304FCF79D6B}" destId="{9FA1E25C-05D6-4382-B146-A807B9D21AE1}" srcOrd="0" destOrd="0" presId="urn:microsoft.com/office/officeart/2005/8/layout/radial5"/>
    <dgm:cxn modelId="{5791F9DD-6589-4BD4-A7F4-B81BC29ED0A3}" type="presParOf" srcId="{401D91FF-F606-406A-8551-F304FCF79D6B}" destId="{58494F87-04A1-45EF-887C-B67E2A1262E4}" srcOrd="1" destOrd="0" presId="urn:microsoft.com/office/officeart/2005/8/layout/radial5"/>
    <dgm:cxn modelId="{E77D9F47-7023-4349-803F-291993B4E71A}" type="presParOf" srcId="{58494F87-04A1-45EF-887C-B67E2A1262E4}" destId="{B545A372-7ABB-47C5-9AD6-A37EEDD6455D}" srcOrd="0" destOrd="0" presId="urn:microsoft.com/office/officeart/2005/8/layout/radial5"/>
    <dgm:cxn modelId="{C502517E-66CF-4C34-AC79-DBED2480B820}" type="presParOf" srcId="{401D91FF-F606-406A-8551-F304FCF79D6B}" destId="{97FE05E4-9127-422C-9319-100268C73A82}" srcOrd="2" destOrd="0" presId="urn:microsoft.com/office/officeart/2005/8/layout/radial5"/>
    <dgm:cxn modelId="{7DD7DC68-6CE2-4933-907A-61862BC0C2DE}" type="presParOf" srcId="{401D91FF-F606-406A-8551-F304FCF79D6B}" destId="{F1CA2D48-9D30-4E81-9A14-07456C0EFE30}" srcOrd="3" destOrd="0" presId="urn:microsoft.com/office/officeart/2005/8/layout/radial5"/>
    <dgm:cxn modelId="{764945D2-AACA-41A7-8787-7FD9D762B02B}" type="presParOf" srcId="{F1CA2D48-9D30-4E81-9A14-07456C0EFE30}" destId="{940D7780-0577-4821-AB0E-412AE1857C13}" srcOrd="0" destOrd="0" presId="urn:microsoft.com/office/officeart/2005/8/layout/radial5"/>
    <dgm:cxn modelId="{B1252E86-B2D8-4106-90EF-A773A3C456B6}" type="presParOf" srcId="{401D91FF-F606-406A-8551-F304FCF79D6B}" destId="{EA50A474-0702-4FCC-AD28-9A47CD8B235C}" srcOrd="4" destOrd="0" presId="urn:microsoft.com/office/officeart/2005/8/layout/radial5"/>
    <dgm:cxn modelId="{1CC64C19-0F33-42BA-8DCF-1502A57F9E81}" type="presParOf" srcId="{401D91FF-F606-406A-8551-F304FCF79D6B}" destId="{F4726EBD-CB16-4597-8198-A7E35B51C1EB}" srcOrd="5" destOrd="0" presId="urn:microsoft.com/office/officeart/2005/8/layout/radial5"/>
    <dgm:cxn modelId="{9946F9EC-B200-4FDB-9E12-B1E0B135A114}" type="presParOf" srcId="{F4726EBD-CB16-4597-8198-A7E35B51C1EB}" destId="{BE69C922-1B25-4B3D-850C-43B17A48CC7A}" srcOrd="0" destOrd="0" presId="urn:microsoft.com/office/officeart/2005/8/layout/radial5"/>
    <dgm:cxn modelId="{FFF4BED4-DB40-463E-8D40-D2224B4FB0D8}" type="presParOf" srcId="{401D91FF-F606-406A-8551-F304FCF79D6B}" destId="{097059F6-ADAF-4563-B595-E5A03F9E1D1D}" srcOrd="6" destOrd="0" presId="urn:microsoft.com/office/officeart/2005/8/layout/radial5"/>
    <dgm:cxn modelId="{E3B65826-B134-467C-92E7-027701D2B65A}" type="presParOf" srcId="{401D91FF-F606-406A-8551-F304FCF79D6B}" destId="{64043DD0-A2E8-4E9F-A75A-4BA9491E9B6F}" srcOrd="7" destOrd="0" presId="urn:microsoft.com/office/officeart/2005/8/layout/radial5"/>
    <dgm:cxn modelId="{F7329252-968F-4C57-8ADD-AA3D7739634F}" type="presParOf" srcId="{64043DD0-A2E8-4E9F-A75A-4BA9491E9B6F}" destId="{D0BFCFE9-5E46-4AFF-A46E-EC0A73400687}" srcOrd="0" destOrd="0" presId="urn:microsoft.com/office/officeart/2005/8/layout/radial5"/>
    <dgm:cxn modelId="{BF2118D6-B7E6-41EA-9714-1B6FF259BB49}" type="presParOf" srcId="{401D91FF-F606-406A-8551-F304FCF79D6B}" destId="{A7B5F9A1-8326-491D-B105-A199375D37E0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48E819A0-06AF-4766-BB21-7EB272F07B59}" type="doc">
      <dgm:prSet loTypeId="urn:microsoft.com/office/officeart/2009/3/layout/SubStepProcess" loCatId="process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id-ID"/>
        </a:p>
      </dgm:t>
    </dgm:pt>
    <dgm:pt modelId="{D358AF31-F60E-420C-9D91-E807CCC2651A}">
      <dgm:prSet phldrT="[Text]" custT="1"/>
      <dgm:spPr/>
      <dgm:t>
        <a:bodyPr/>
        <a:lstStyle/>
        <a:p>
          <a:r>
            <a:rPr lang="id-ID" sz="1400" dirty="0"/>
            <a:t>Pasal 3 huruf g : </a:t>
          </a:r>
          <a:r>
            <a:rPr lang="id-ID" sz="1400" i="1" dirty="0"/>
            <a:t>Tujuan pengaturan mengenai PBJ ini adalah : meningkatkan penggunaan PDN</a:t>
          </a:r>
          <a:endParaRPr lang="id-ID" sz="1400" dirty="0"/>
        </a:p>
      </dgm:t>
    </dgm:pt>
    <dgm:pt modelId="{C3AB5611-7271-4C92-AFCF-FF4832D1D176}" type="parTrans" cxnId="{B643E1F0-300A-4108-BD16-3F175061D3E5}">
      <dgm:prSet/>
      <dgm:spPr/>
      <dgm:t>
        <a:bodyPr/>
        <a:lstStyle/>
        <a:p>
          <a:endParaRPr lang="id-ID" sz="2800">
            <a:solidFill>
              <a:schemeClr val="tx1"/>
            </a:solidFill>
          </a:endParaRPr>
        </a:p>
      </dgm:t>
    </dgm:pt>
    <dgm:pt modelId="{FCB89E9F-7826-4400-8BF1-B5B948640D48}" type="sibTrans" cxnId="{B643E1F0-300A-4108-BD16-3F175061D3E5}">
      <dgm:prSet/>
      <dgm:spPr/>
      <dgm:t>
        <a:bodyPr/>
        <a:lstStyle/>
        <a:p>
          <a:endParaRPr lang="id-ID" sz="2800">
            <a:solidFill>
              <a:schemeClr val="tx1"/>
            </a:solidFill>
          </a:endParaRPr>
        </a:p>
      </dgm:t>
    </dgm:pt>
    <dgm:pt modelId="{3FDB0C36-7BAB-43D1-9E9B-0965DD795831}">
      <dgm:prSet phldrT="[Text]" custT="1"/>
      <dgm:spPr/>
      <dgm:t>
        <a:bodyPr/>
        <a:lstStyle/>
        <a:p>
          <a:r>
            <a:rPr lang="id-ID" sz="1400"/>
            <a:t>PerMen BUMN PER-08/MBU/12/2019 tentang Pedoman Umum Pelaksanaan Pengadaan Barang dan Jasa BUMN</a:t>
          </a:r>
          <a:endParaRPr lang="id-ID" sz="1400" dirty="0"/>
        </a:p>
      </dgm:t>
    </dgm:pt>
    <dgm:pt modelId="{FD2C4498-8478-40A0-A45C-E12056755AC9}" type="parTrans" cxnId="{4BDA5D78-3179-4830-8E3E-42E39D85DFBC}">
      <dgm:prSet/>
      <dgm:spPr/>
      <dgm:t>
        <a:bodyPr/>
        <a:lstStyle/>
        <a:p>
          <a:endParaRPr lang="id-ID" sz="2800">
            <a:solidFill>
              <a:schemeClr val="tx1"/>
            </a:solidFill>
          </a:endParaRPr>
        </a:p>
      </dgm:t>
    </dgm:pt>
    <dgm:pt modelId="{064DC997-1CB0-4223-B190-53799F65BBF8}" type="sibTrans" cxnId="{4BDA5D78-3179-4830-8E3E-42E39D85DFBC}">
      <dgm:prSet/>
      <dgm:spPr/>
      <dgm:t>
        <a:bodyPr/>
        <a:lstStyle/>
        <a:p>
          <a:endParaRPr lang="id-ID" sz="2800">
            <a:solidFill>
              <a:schemeClr val="tx1"/>
            </a:solidFill>
          </a:endParaRPr>
        </a:p>
      </dgm:t>
    </dgm:pt>
    <dgm:pt modelId="{086D0B0E-05EF-4433-9602-0E70448D01D0}">
      <dgm:prSet phldrT="[Text]" custT="1"/>
      <dgm:spPr/>
      <dgm:t>
        <a:bodyPr/>
        <a:lstStyle/>
        <a:p>
          <a:r>
            <a:rPr lang="id-ID" sz="1050" dirty="0"/>
            <a:t>Pasal 4 (2) : Pengguna BJ mengutamakan penggunaan PDN, rancang bangun &amp; perekayasaan nasional, serta perluasan kesempatan bagi usaha kecil sepanjang kualitas, harga, &amp; tujuannya dapat dipertanggung jawabkan.</a:t>
          </a:r>
        </a:p>
      </dgm:t>
    </dgm:pt>
    <dgm:pt modelId="{621A93C3-9751-4F8A-9034-146103815EE3}" type="parTrans" cxnId="{DAE09ED3-C1B8-4B70-9172-FA68D1ABAE19}">
      <dgm:prSet/>
      <dgm:spPr/>
      <dgm:t>
        <a:bodyPr/>
        <a:lstStyle/>
        <a:p>
          <a:endParaRPr lang="id-ID" sz="2800">
            <a:solidFill>
              <a:schemeClr val="tx1"/>
            </a:solidFill>
          </a:endParaRPr>
        </a:p>
      </dgm:t>
    </dgm:pt>
    <dgm:pt modelId="{2B2D2B9B-A3B3-4DAD-9747-1F3D8561535F}" type="sibTrans" cxnId="{DAE09ED3-C1B8-4B70-9172-FA68D1ABAE19}">
      <dgm:prSet/>
      <dgm:spPr/>
      <dgm:t>
        <a:bodyPr/>
        <a:lstStyle/>
        <a:p>
          <a:endParaRPr lang="id-ID" sz="2800">
            <a:solidFill>
              <a:schemeClr val="tx1"/>
            </a:solidFill>
          </a:endParaRPr>
        </a:p>
      </dgm:t>
    </dgm:pt>
    <dgm:pt modelId="{C538F67F-0282-4416-9482-983E384BF3F3}">
      <dgm:prSet phldrT="[Text]" custT="1"/>
      <dgm:spPr/>
      <dgm:t>
        <a:bodyPr/>
        <a:lstStyle/>
        <a:p>
          <a:r>
            <a:rPr lang="id-ID" sz="1050"/>
            <a:t>Pasal 4 (3): Pengguna BJ dapat memberikan preferensi penggunaan PDNi dengan tetap mengindahkan ketentuan peraturan perundangan yang berlaku dalam rangka mendorong pertumbuhan industri dalam negeri.</a:t>
          </a:r>
          <a:endParaRPr lang="id-ID" sz="1050" dirty="0"/>
        </a:p>
      </dgm:t>
    </dgm:pt>
    <dgm:pt modelId="{2D20462B-B0E3-4003-870E-DEC7D3DA40BF}" type="parTrans" cxnId="{08836907-86BE-4478-B85C-C2A9B3FBEF3A}">
      <dgm:prSet/>
      <dgm:spPr/>
      <dgm:t>
        <a:bodyPr/>
        <a:lstStyle/>
        <a:p>
          <a:endParaRPr lang="id-ID" sz="2800">
            <a:solidFill>
              <a:schemeClr val="tx1"/>
            </a:solidFill>
          </a:endParaRPr>
        </a:p>
      </dgm:t>
    </dgm:pt>
    <dgm:pt modelId="{41F47830-368F-4DD8-93BD-CA1FE52097CC}" type="sibTrans" cxnId="{08836907-86BE-4478-B85C-C2A9B3FBEF3A}">
      <dgm:prSet/>
      <dgm:spPr/>
      <dgm:t>
        <a:bodyPr/>
        <a:lstStyle/>
        <a:p>
          <a:endParaRPr lang="id-ID" sz="2800">
            <a:solidFill>
              <a:schemeClr val="tx1"/>
            </a:solidFill>
          </a:endParaRPr>
        </a:p>
      </dgm:t>
    </dgm:pt>
    <dgm:pt modelId="{D6BA6C05-DF7A-40E1-BF32-3D3CE235A2E6}" type="pres">
      <dgm:prSet presAssocID="{48E819A0-06AF-4766-BB21-7EB272F07B59}" presName="Name0" presStyleCnt="0">
        <dgm:presLayoutVars>
          <dgm:chMax val="7"/>
          <dgm:dir/>
          <dgm:animOne val="branch"/>
        </dgm:presLayoutVars>
      </dgm:prSet>
      <dgm:spPr/>
    </dgm:pt>
    <dgm:pt modelId="{4F6500A6-7E7D-412F-9109-6BF34D311323}" type="pres">
      <dgm:prSet presAssocID="{D358AF31-F60E-420C-9D91-E807CCC2651A}" presName="parTx1" presStyleLbl="node1" presStyleIdx="0" presStyleCnt="3"/>
      <dgm:spPr/>
    </dgm:pt>
    <dgm:pt modelId="{1D06E5E3-DF93-40E6-8017-581EE8DDCD71}" type="pres">
      <dgm:prSet presAssocID="{D358AF31-F60E-420C-9D91-E807CCC2651A}" presName="spPre1" presStyleCnt="0"/>
      <dgm:spPr/>
    </dgm:pt>
    <dgm:pt modelId="{4BBA2C8E-479B-4ACB-8736-C81D52C697EE}" type="pres">
      <dgm:prSet presAssocID="{D358AF31-F60E-420C-9D91-E807CCC2651A}" presName="chLin1" presStyleCnt="0"/>
      <dgm:spPr/>
    </dgm:pt>
    <dgm:pt modelId="{F15F7A03-B0CA-46AA-9221-30ED82362C82}" type="pres">
      <dgm:prSet presAssocID="{FD2C4498-8478-40A0-A45C-E12056755AC9}" presName="Name11" presStyleLbl="parChTrans1D1" presStyleIdx="0" presStyleCnt="4"/>
      <dgm:spPr/>
    </dgm:pt>
    <dgm:pt modelId="{C8557FC5-C626-474A-8490-C6D4884258D3}" type="pres">
      <dgm:prSet presAssocID="{FD2C4498-8478-40A0-A45C-E12056755AC9}" presName="Name31" presStyleLbl="parChTrans1D1" presStyleIdx="1" presStyleCnt="4"/>
      <dgm:spPr/>
    </dgm:pt>
    <dgm:pt modelId="{33900EA3-C46E-41A7-95CD-E188376075A0}" type="pres">
      <dgm:prSet presAssocID="{3FDB0C36-7BAB-43D1-9E9B-0965DD795831}" presName="top1" presStyleCnt="0"/>
      <dgm:spPr/>
    </dgm:pt>
    <dgm:pt modelId="{789F8816-E433-45B6-A9BA-F2B9E34D3723}" type="pres">
      <dgm:prSet presAssocID="{3FDB0C36-7BAB-43D1-9E9B-0965DD795831}" presName="txAndLines1" presStyleCnt="0"/>
      <dgm:spPr/>
    </dgm:pt>
    <dgm:pt modelId="{EA520EB2-B4BB-4407-BE1F-ECE2C8125B13}" type="pres">
      <dgm:prSet presAssocID="{3FDB0C36-7BAB-43D1-9E9B-0965DD795831}" presName="anchor1" presStyleCnt="0"/>
      <dgm:spPr/>
    </dgm:pt>
    <dgm:pt modelId="{CDF386FC-E202-42E9-A599-F2DD81C23D3E}" type="pres">
      <dgm:prSet presAssocID="{3FDB0C36-7BAB-43D1-9E9B-0965DD795831}" presName="backup1" presStyleCnt="0"/>
      <dgm:spPr/>
    </dgm:pt>
    <dgm:pt modelId="{9A20141E-06E2-43E5-BE77-FC7F5953AFAC}" type="pres">
      <dgm:prSet presAssocID="{3FDB0C36-7BAB-43D1-9E9B-0965DD795831}" presName="preLine1" presStyleLbl="parChTrans1D1" presStyleIdx="2" presStyleCnt="4"/>
      <dgm:spPr/>
    </dgm:pt>
    <dgm:pt modelId="{1D69E597-35F0-4E9E-AA88-9E2106EB8856}" type="pres">
      <dgm:prSet presAssocID="{3FDB0C36-7BAB-43D1-9E9B-0965DD795831}" presName="desTx1" presStyleLbl="revTx" presStyleIdx="0" presStyleCnt="0">
        <dgm:presLayoutVars>
          <dgm:bulletEnabled val="1"/>
        </dgm:presLayoutVars>
      </dgm:prSet>
      <dgm:spPr/>
    </dgm:pt>
    <dgm:pt modelId="{0A9450D4-A5BA-4142-A144-D2EEB485E6AA}" type="pres">
      <dgm:prSet presAssocID="{3FDB0C36-7BAB-43D1-9E9B-0965DD795831}" presName="postLine1" presStyleLbl="parChTrans1D1" presStyleIdx="3" presStyleCnt="4"/>
      <dgm:spPr/>
    </dgm:pt>
    <dgm:pt modelId="{0D256857-E661-4707-A6E6-FBDACDDDB137}" type="pres">
      <dgm:prSet presAssocID="{D358AF31-F60E-420C-9D91-E807CCC2651A}" presName="spPost1" presStyleCnt="0"/>
      <dgm:spPr/>
    </dgm:pt>
    <dgm:pt modelId="{0F6E07F1-BF3A-40C9-ACF1-913CF22B0E93}" type="pres">
      <dgm:prSet presAssocID="{086D0B0E-05EF-4433-9602-0E70448D01D0}" presName="parTx2" presStyleLbl="node1" presStyleIdx="1" presStyleCnt="3"/>
      <dgm:spPr/>
    </dgm:pt>
    <dgm:pt modelId="{614026E3-7E45-4D0F-853F-B32780B8EA40}" type="pres">
      <dgm:prSet presAssocID="{C538F67F-0282-4416-9482-983E384BF3F3}" presName="parTx3" presStyleLbl="node1" presStyleIdx="2" presStyleCnt="3"/>
      <dgm:spPr/>
    </dgm:pt>
  </dgm:ptLst>
  <dgm:cxnLst>
    <dgm:cxn modelId="{08836907-86BE-4478-B85C-C2A9B3FBEF3A}" srcId="{48E819A0-06AF-4766-BB21-7EB272F07B59}" destId="{C538F67F-0282-4416-9482-983E384BF3F3}" srcOrd="2" destOrd="0" parTransId="{2D20462B-B0E3-4003-870E-DEC7D3DA40BF}" sibTransId="{41F47830-368F-4DD8-93BD-CA1FE52097CC}"/>
    <dgm:cxn modelId="{4437834F-BC73-4777-AE33-0CA1E608552D}" type="presOf" srcId="{48E819A0-06AF-4766-BB21-7EB272F07B59}" destId="{D6BA6C05-DF7A-40E1-BF32-3D3CE235A2E6}" srcOrd="0" destOrd="0" presId="urn:microsoft.com/office/officeart/2009/3/layout/SubStepProcess"/>
    <dgm:cxn modelId="{A869CE72-F9B3-46A7-9515-4242A389271F}" type="presOf" srcId="{3FDB0C36-7BAB-43D1-9E9B-0965DD795831}" destId="{1D69E597-35F0-4E9E-AA88-9E2106EB8856}" srcOrd="0" destOrd="0" presId="urn:microsoft.com/office/officeart/2009/3/layout/SubStepProcess"/>
    <dgm:cxn modelId="{4BDA5D78-3179-4830-8E3E-42E39D85DFBC}" srcId="{D358AF31-F60E-420C-9D91-E807CCC2651A}" destId="{3FDB0C36-7BAB-43D1-9E9B-0965DD795831}" srcOrd="0" destOrd="0" parTransId="{FD2C4498-8478-40A0-A45C-E12056755AC9}" sibTransId="{064DC997-1CB0-4223-B190-53799F65BBF8}"/>
    <dgm:cxn modelId="{67CE81B5-6D4D-43BF-AC9C-385E388425D2}" type="presOf" srcId="{086D0B0E-05EF-4433-9602-0E70448D01D0}" destId="{0F6E07F1-BF3A-40C9-ACF1-913CF22B0E93}" srcOrd="0" destOrd="0" presId="urn:microsoft.com/office/officeart/2009/3/layout/SubStepProcess"/>
    <dgm:cxn modelId="{16CAA2B8-3D2E-4FAF-9159-DA597F0B7EF8}" type="presOf" srcId="{C538F67F-0282-4416-9482-983E384BF3F3}" destId="{614026E3-7E45-4D0F-853F-B32780B8EA40}" srcOrd="0" destOrd="0" presId="urn:microsoft.com/office/officeart/2009/3/layout/SubStepProcess"/>
    <dgm:cxn modelId="{73E03BC7-3C6D-4B8B-BBF9-B111E24C4C9D}" type="presOf" srcId="{D358AF31-F60E-420C-9D91-E807CCC2651A}" destId="{4F6500A6-7E7D-412F-9109-6BF34D311323}" srcOrd="0" destOrd="0" presId="urn:microsoft.com/office/officeart/2009/3/layout/SubStepProcess"/>
    <dgm:cxn modelId="{DAE09ED3-C1B8-4B70-9172-FA68D1ABAE19}" srcId="{48E819A0-06AF-4766-BB21-7EB272F07B59}" destId="{086D0B0E-05EF-4433-9602-0E70448D01D0}" srcOrd="1" destOrd="0" parTransId="{621A93C3-9751-4F8A-9034-146103815EE3}" sibTransId="{2B2D2B9B-A3B3-4DAD-9747-1F3D8561535F}"/>
    <dgm:cxn modelId="{B643E1F0-300A-4108-BD16-3F175061D3E5}" srcId="{48E819A0-06AF-4766-BB21-7EB272F07B59}" destId="{D358AF31-F60E-420C-9D91-E807CCC2651A}" srcOrd="0" destOrd="0" parTransId="{C3AB5611-7271-4C92-AFCF-FF4832D1D176}" sibTransId="{FCB89E9F-7826-4400-8BF1-B5B948640D48}"/>
    <dgm:cxn modelId="{D3AA58D8-D8FA-4410-9423-DFF7B86F9495}" type="presParOf" srcId="{D6BA6C05-DF7A-40E1-BF32-3D3CE235A2E6}" destId="{4F6500A6-7E7D-412F-9109-6BF34D311323}" srcOrd="0" destOrd="0" presId="urn:microsoft.com/office/officeart/2009/3/layout/SubStepProcess"/>
    <dgm:cxn modelId="{70B8D058-3213-4BA8-8FB2-E1C19A56F44A}" type="presParOf" srcId="{D6BA6C05-DF7A-40E1-BF32-3D3CE235A2E6}" destId="{1D06E5E3-DF93-40E6-8017-581EE8DDCD71}" srcOrd="1" destOrd="0" presId="urn:microsoft.com/office/officeart/2009/3/layout/SubStepProcess"/>
    <dgm:cxn modelId="{D055E563-9265-4B5C-AA0C-BB724EEA1D96}" type="presParOf" srcId="{D6BA6C05-DF7A-40E1-BF32-3D3CE235A2E6}" destId="{4BBA2C8E-479B-4ACB-8736-C81D52C697EE}" srcOrd="2" destOrd="0" presId="urn:microsoft.com/office/officeart/2009/3/layout/SubStepProcess"/>
    <dgm:cxn modelId="{7D1CC586-BA07-4FF4-973C-06FD23058CBC}" type="presParOf" srcId="{4BBA2C8E-479B-4ACB-8736-C81D52C697EE}" destId="{F15F7A03-B0CA-46AA-9221-30ED82362C82}" srcOrd="0" destOrd="0" presId="urn:microsoft.com/office/officeart/2009/3/layout/SubStepProcess"/>
    <dgm:cxn modelId="{76E97F40-0D3F-4E90-928A-CD2FD05D3E51}" type="presParOf" srcId="{4BBA2C8E-479B-4ACB-8736-C81D52C697EE}" destId="{C8557FC5-C626-474A-8490-C6D4884258D3}" srcOrd="1" destOrd="0" presId="urn:microsoft.com/office/officeart/2009/3/layout/SubStepProcess"/>
    <dgm:cxn modelId="{74F12E41-4154-4DB8-8E17-49B522F4EB87}" type="presParOf" srcId="{4BBA2C8E-479B-4ACB-8736-C81D52C697EE}" destId="{33900EA3-C46E-41A7-95CD-E188376075A0}" srcOrd="2" destOrd="0" presId="urn:microsoft.com/office/officeart/2009/3/layout/SubStepProcess"/>
    <dgm:cxn modelId="{680EF1BB-011A-40E6-A466-36C89D1BA48B}" type="presParOf" srcId="{4BBA2C8E-479B-4ACB-8736-C81D52C697EE}" destId="{789F8816-E433-45B6-A9BA-F2B9E34D3723}" srcOrd="3" destOrd="0" presId="urn:microsoft.com/office/officeart/2009/3/layout/SubStepProcess"/>
    <dgm:cxn modelId="{749040EF-0EC4-443B-AC22-A27304C74B92}" type="presParOf" srcId="{789F8816-E433-45B6-A9BA-F2B9E34D3723}" destId="{EA520EB2-B4BB-4407-BE1F-ECE2C8125B13}" srcOrd="0" destOrd="0" presId="urn:microsoft.com/office/officeart/2009/3/layout/SubStepProcess"/>
    <dgm:cxn modelId="{18E74429-E429-479C-9565-7F7120BC332B}" type="presParOf" srcId="{789F8816-E433-45B6-A9BA-F2B9E34D3723}" destId="{CDF386FC-E202-42E9-A599-F2DD81C23D3E}" srcOrd="1" destOrd="0" presId="urn:microsoft.com/office/officeart/2009/3/layout/SubStepProcess"/>
    <dgm:cxn modelId="{3C9CDE30-DD36-4CE6-97D0-D76C8CA964A6}" type="presParOf" srcId="{789F8816-E433-45B6-A9BA-F2B9E34D3723}" destId="{9A20141E-06E2-43E5-BE77-FC7F5953AFAC}" srcOrd="2" destOrd="0" presId="urn:microsoft.com/office/officeart/2009/3/layout/SubStepProcess"/>
    <dgm:cxn modelId="{D0C08BD8-D627-41D7-BE0A-A31EC4EFC6CE}" type="presParOf" srcId="{789F8816-E433-45B6-A9BA-F2B9E34D3723}" destId="{1D69E597-35F0-4E9E-AA88-9E2106EB8856}" srcOrd="3" destOrd="0" presId="urn:microsoft.com/office/officeart/2009/3/layout/SubStepProcess"/>
    <dgm:cxn modelId="{16504C48-09CA-4A48-AE94-B67432AEA3BD}" type="presParOf" srcId="{789F8816-E433-45B6-A9BA-F2B9E34D3723}" destId="{0A9450D4-A5BA-4142-A144-D2EEB485E6AA}" srcOrd="4" destOrd="0" presId="urn:microsoft.com/office/officeart/2009/3/layout/SubStepProcess"/>
    <dgm:cxn modelId="{7C8A9355-2A8F-484A-96D2-9B486C9F0F67}" type="presParOf" srcId="{D6BA6C05-DF7A-40E1-BF32-3D3CE235A2E6}" destId="{0D256857-E661-4707-A6E6-FBDACDDDB137}" srcOrd="3" destOrd="0" presId="urn:microsoft.com/office/officeart/2009/3/layout/SubStepProcess"/>
    <dgm:cxn modelId="{A5606443-F07B-4250-99C6-5BE61049A276}" type="presParOf" srcId="{D6BA6C05-DF7A-40E1-BF32-3D3CE235A2E6}" destId="{0F6E07F1-BF3A-40C9-ACF1-913CF22B0E93}" srcOrd="4" destOrd="0" presId="urn:microsoft.com/office/officeart/2009/3/layout/SubStepProcess"/>
    <dgm:cxn modelId="{3230FA10-7F46-47A0-B362-9AA7295A3510}" type="presParOf" srcId="{D6BA6C05-DF7A-40E1-BF32-3D3CE235A2E6}" destId="{614026E3-7E45-4D0F-853F-B32780B8EA40}" srcOrd="5" destOrd="0" presId="urn:microsoft.com/office/officeart/2009/3/layout/SubStep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2F4D260-A220-47F6-A1AF-26302D72A62A}" type="doc">
      <dgm:prSet loTypeId="urn:microsoft.com/office/officeart/2009/3/layout/SubStepProcess" loCatId="process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id-ID"/>
        </a:p>
      </dgm:t>
    </dgm:pt>
    <dgm:pt modelId="{1FDD753D-BF98-4900-A4AE-1CD5982E1953}">
      <dgm:prSet phldrT="[Text]" custT="1"/>
      <dgm:spPr/>
      <dgm:t>
        <a:bodyPr/>
        <a:lstStyle/>
        <a:p>
          <a:r>
            <a:rPr lang="id-ID" sz="1400" dirty="0">
              <a:solidFill>
                <a:srgbClr val="C00000"/>
              </a:solidFill>
            </a:rPr>
            <a:t>mewajibkan</a:t>
          </a:r>
          <a:r>
            <a:rPr lang="id-ID" sz="1400" dirty="0"/>
            <a:t> Direksi BUMN membentuk Tim TKDN guna memonitor &amp; memastikan penggunaan KDN dalam PBJ</a:t>
          </a:r>
        </a:p>
      </dgm:t>
    </dgm:pt>
    <dgm:pt modelId="{6BCD3732-6668-44E8-9AFB-CF93919B3954}" type="parTrans" cxnId="{81DB603E-C6E0-43AD-A958-697CDE0924B3}">
      <dgm:prSet/>
      <dgm:spPr/>
      <dgm:t>
        <a:bodyPr/>
        <a:lstStyle/>
        <a:p>
          <a:endParaRPr lang="id-ID" sz="2400">
            <a:solidFill>
              <a:schemeClr val="tx1"/>
            </a:solidFill>
          </a:endParaRPr>
        </a:p>
      </dgm:t>
    </dgm:pt>
    <dgm:pt modelId="{DBFAED0D-6EBC-4E25-B75F-29620473B12F}" type="sibTrans" cxnId="{81DB603E-C6E0-43AD-A958-697CDE0924B3}">
      <dgm:prSet/>
      <dgm:spPr/>
      <dgm:t>
        <a:bodyPr/>
        <a:lstStyle/>
        <a:p>
          <a:endParaRPr lang="id-ID" sz="2400">
            <a:solidFill>
              <a:schemeClr val="tx1"/>
            </a:solidFill>
          </a:endParaRPr>
        </a:p>
      </dgm:t>
    </dgm:pt>
    <dgm:pt modelId="{DEBAE564-FD60-4E72-9758-FD6507B61E63}">
      <dgm:prSet phldrT="[Text]" custT="1"/>
      <dgm:spPr/>
      <dgm:t>
        <a:bodyPr/>
        <a:lstStyle/>
        <a:p>
          <a:r>
            <a:rPr lang="id-ID" sz="2000"/>
            <a:t>Pasal 7 PerMen BUMN  </a:t>
          </a:r>
          <a:r>
            <a:rPr lang="id-ID" sz="2000">
              <a:sym typeface="Wingdings" panose="05000000000000000000" pitchFamily="2" charset="2"/>
            </a:rPr>
            <a:t></a:t>
          </a:r>
          <a:endParaRPr lang="id-ID" sz="2000" dirty="0"/>
        </a:p>
      </dgm:t>
    </dgm:pt>
    <dgm:pt modelId="{3F3E3E10-EA25-40F6-8887-DD88700A4BFB}" type="parTrans" cxnId="{5AFE199C-1B77-4777-A996-E3CB2951F208}">
      <dgm:prSet/>
      <dgm:spPr/>
      <dgm:t>
        <a:bodyPr/>
        <a:lstStyle/>
        <a:p>
          <a:endParaRPr lang="id-ID" sz="2400">
            <a:solidFill>
              <a:schemeClr val="tx1"/>
            </a:solidFill>
          </a:endParaRPr>
        </a:p>
      </dgm:t>
    </dgm:pt>
    <dgm:pt modelId="{B75D96A7-DC93-4773-BB49-B6F47D987122}" type="sibTrans" cxnId="{5AFE199C-1B77-4777-A996-E3CB2951F208}">
      <dgm:prSet/>
      <dgm:spPr/>
      <dgm:t>
        <a:bodyPr/>
        <a:lstStyle/>
        <a:p>
          <a:endParaRPr lang="id-ID" sz="2400">
            <a:solidFill>
              <a:schemeClr val="tx1"/>
            </a:solidFill>
          </a:endParaRPr>
        </a:p>
      </dgm:t>
    </dgm:pt>
    <dgm:pt modelId="{334D3F87-D107-4472-A3C5-81FEC149D081}">
      <dgm:prSet phldrT="[Text]" custT="1"/>
      <dgm:spPr/>
      <dgm:t>
        <a:bodyPr/>
        <a:lstStyle/>
        <a:p>
          <a:r>
            <a:rPr lang="id-ID" sz="2000">
              <a:sym typeface="Wingdings" panose="05000000000000000000" pitchFamily="2" charset="2"/>
            </a:rPr>
            <a:t> </a:t>
          </a:r>
          <a:r>
            <a:rPr lang="id-ID" sz="2000"/>
            <a:t>Pasal 8 PerMen BUMN </a:t>
          </a:r>
          <a:endParaRPr lang="id-ID" sz="2000" dirty="0"/>
        </a:p>
      </dgm:t>
    </dgm:pt>
    <dgm:pt modelId="{B013799C-6455-41A3-97D9-45FC53CCE7C1}" type="parTrans" cxnId="{D9C6A857-A593-4FD5-ACED-FB58AE9B5C21}">
      <dgm:prSet/>
      <dgm:spPr/>
      <dgm:t>
        <a:bodyPr/>
        <a:lstStyle/>
        <a:p>
          <a:endParaRPr lang="id-ID" sz="2400">
            <a:solidFill>
              <a:schemeClr val="tx1"/>
            </a:solidFill>
          </a:endParaRPr>
        </a:p>
      </dgm:t>
    </dgm:pt>
    <dgm:pt modelId="{B2F492B1-2426-47D5-BFFA-F05B39164AAD}" type="sibTrans" cxnId="{D9C6A857-A593-4FD5-ACED-FB58AE9B5C21}">
      <dgm:prSet/>
      <dgm:spPr/>
      <dgm:t>
        <a:bodyPr/>
        <a:lstStyle/>
        <a:p>
          <a:endParaRPr lang="id-ID" sz="2400">
            <a:solidFill>
              <a:schemeClr val="tx1"/>
            </a:solidFill>
          </a:endParaRPr>
        </a:p>
      </dgm:t>
    </dgm:pt>
    <dgm:pt modelId="{4479ADB6-4AA3-4F73-9FBE-063903174D1F}">
      <dgm:prSet phldrT="[Text]" custT="1"/>
      <dgm:spPr/>
      <dgm:t>
        <a:bodyPr/>
        <a:lstStyle/>
        <a:p>
          <a:r>
            <a:rPr lang="id-ID" sz="1200"/>
            <a:t>Pengguna BJ mengutamakan penggunaan PDN, rancang bangun &amp;  perekayasaan nasional, serta perluasan kesempatan bagi usaha kecil</a:t>
          </a:r>
          <a:endParaRPr lang="id-ID" sz="1200" dirty="0"/>
        </a:p>
      </dgm:t>
    </dgm:pt>
    <dgm:pt modelId="{5416E48F-4E71-4BBE-9C6E-BDAD32E4BFDF}" type="parTrans" cxnId="{7C697118-DC34-4D74-B2B4-FA6236EC3D80}">
      <dgm:prSet/>
      <dgm:spPr/>
      <dgm:t>
        <a:bodyPr/>
        <a:lstStyle/>
        <a:p>
          <a:endParaRPr lang="id-ID" sz="2400">
            <a:solidFill>
              <a:schemeClr val="tx1"/>
            </a:solidFill>
          </a:endParaRPr>
        </a:p>
      </dgm:t>
    </dgm:pt>
    <dgm:pt modelId="{33781839-10EA-4481-BA43-19A0DF5955CD}" type="sibTrans" cxnId="{7C697118-DC34-4D74-B2B4-FA6236EC3D80}">
      <dgm:prSet/>
      <dgm:spPr/>
      <dgm:t>
        <a:bodyPr/>
        <a:lstStyle/>
        <a:p>
          <a:endParaRPr lang="id-ID" sz="2400">
            <a:solidFill>
              <a:schemeClr val="tx1"/>
            </a:solidFill>
          </a:endParaRPr>
        </a:p>
      </dgm:t>
    </dgm:pt>
    <dgm:pt modelId="{42A72F8B-FCCF-4D50-8930-783834A8A859}">
      <dgm:prSet phldrT="[Text]" custT="1"/>
      <dgm:spPr/>
      <dgm:t>
        <a:bodyPr/>
        <a:lstStyle/>
        <a:p>
          <a:r>
            <a:rPr lang="id-ID" sz="1050"/>
            <a:t>Dalam rangka mendorong pertumbuhan industri dalam negeri, Pengguna BJ dapat memberikan preferensi penggunaan PDN dengan tetap mengindahkan ketentuan peraturan perundangan yang berlaku.</a:t>
          </a:r>
          <a:endParaRPr lang="id-ID" sz="1050" dirty="0"/>
        </a:p>
      </dgm:t>
    </dgm:pt>
    <dgm:pt modelId="{88939933-B9F9-4D54-93A4-117A5573393D}" type="parTrans" cxnId="{C1E3E85D-E1A7-43C1-9AC6-39CF89100BA9}">
      <dgm:prSet/>
      <dgm:spPr/>
      <dgm:t>
        <a:bodyPr/>
        <a:lstStyle/>
        <a:p>
          <a:endParaRPr lang="id-ID" sz="2400">
            <a:solidFill>
              <a:schemeClr val="tx1"/>
            </a:solidFill>
          </a:endParaRPr>
        </a:p>
      </dgm:t>
    </dgm:pt>
    <dgm:pt modelId="{6DE882B1-3532-4952-813A-1AFBB8F84B60}" type="sibTrans" cxnId="{C1E3E85D-E1A7-43C1-9AC6-39CF89100BA9}">
      <dgm:prSet/>
      <dgm:spPr/>
      <dgm:t>
        <a:bodyPr/>
        <a:lstStyle/>
        <a:p>
          <a:endParaRPr lang="id-ID" sz="2400">
            <a:solidFill>
              <a:schemeClr val="tx1"/>
            </a:solidFill>
          </a:endParaRPr>
        </a:p>
      </dgm:t>
    </dgm:pt>
    <dgm:pt modelId="{B25CB813-71E9-4201-A3C4-3B0747A1A314}" type="pres">
      <dgm:prSet presAssocID="{E2F4D260-A220-47F6-A1AF-26302D72A62A}" presName="Name0" presStyleCnt="0">
        <dgm:presLayoutVars>
          <dgm:chMax val="7"/>
          <dgm:dir/>
          <dgm:animOne val="branch"/>
        </dgm:presLayoutVars>
      </dgm:prSet>
      <dgm:spPr/>
    </dgm:pt>
    <dgm:pt modelId="{82507A73-FC74-43AC-A96F-C57A11E36D1E}" type="pres">
      <dgm:prSet presAssocID="{1FDD753D-BF98-4900-A4AE-1CD5982E1953}" presName="parTx1" presStyleLbl="node1" presStyleIdx="0" presStyleCnt="3"/>
      <dgm:spPr/>
    </dgm:pt>
    <dgm:pt modelId="{624395BB-AECA-4A86-BBAB-680DD5332825}" type="pres">
      <dgm:prSet presAssocID="{1FDD753D-BF98-4900-A4AE-1CD5982E1953}" presName="spPre1" presStyleCnt="0"/>
      <dgm:spPr/>
    </dgm:pt>
    <dgm:pt modelId="{F548A924-B432-4DE3-8F61-59AD970603E6}" type="pres">
      <dgm:prSet presAssocID="{1FDD753D-BF98-4900-A4AE-1CD5982E1953}" presName="chLin1" presStyleCnt="0"/>
      <dgm:spPr/>
    </dgm:pt>
    <dgm:pt modelId="{F699F315-605C-4F49-B294-A6B88B221ACE}" type="pres">
      <dgm:prSet presAssocID="{3F3E3E10-EA25-40F6-8887-DD88700A4BFB}" presName="Name11" presStyleLbl="parChTrans1D1" presStyleIdx="0" presStyleCnt="8"/>
      <dgm:spPr/>
    </dgm:pt>
    <dgm:pt modelId="{EB3B45D0-B2EE-45B2-8858-053DACB028C0}" type="pres">
      <dgm:prSet presAssocID="{3F3E3E10-EA25-40F6-8887-DD88700A4BFB}" presName="Name31" presStyleLbl="parChTrans1D1" presStyleIdx="1" presStyleCnt="8"/>
      <dgm:spPr/>
    </dgm:pt>
    <dgm:pt modelId="{20C97997-BD66-421C-B637-6631F622E237}" type="pres">
      <dgm:prSet presAssocID="{DEBAE564-FD60-4E72-9758-FD6507B61E63}" presName="txAndLines1" presStyleCnt="0"/>
      <dgm:spPr/>
    </dgm:pt>
    <dgm:pt modelId="{9BD0DA00-ED72-456A-BB5C-E8523D938968}" type="pres">
      <dgm:prSet presAssocID="{DEBAE564-FD60-4E72-9758-FD6507B61E63}" presName="anchor1" presStyleCnt="0"/>
      <dgm:spPr/>
    </dgm:pt>
    <dgm:pt modelId="{7F7DDC44-A99C-4E78-95B9-B20CBA285B91}" type="pres">
      <dgm:prSet presAssocID="{DEBAE564-FD60-4E72-9758-FD6507B61E63}" presName="backup1" presStyleCnt="0"/>
      <dgm:spPr/>
    </dgm:pt>
    <dgm:pt modelId="{F3EF0474-7305-4E5D-9160-7A2142F03A34}" type="pres">
      <dgm:prSet presAssocID="{DEBAE564-FD60-4E72-9758-FD6507B61E63}" presName="preLine1" presStyleLbl="parChTrans1D1" presStyleIdx="2" presStyleCnt="8"/>
      <dgm:spPr/>
    </dgm:pt>
    <dgm:pt modelId="{FBB9AE53-1436-4907-B40B-07DD3BFB339D}" type="pres">
      <dgm:prSet presAssocID="{DEBAE564-FD60-4E72-9758-FD6507B61E63}" presName="desTx1" presStyleLbl="revTx" presStyleIdx="0" presStyleCnt="0">
        <dgm:presLayoutVars>
          <dgm:bulletEnabled val="1"/>
        </dgm:presLayoutVars>
      </dgm:prSet>
      <dgm:spPr/>
    </dgm:pt>
    <dgm:pt modelId="{C8CF0859-DAE6-4F31-AD07-2CB3FCA69C6D}" type="pres">
      <dgm:prSet presAssocID="{DEBAE564-FD60-4E72-9758-FD6507B61E63}" presName="postLine1" presStyleLbl="parChTrans1D1" presStyleIdx="3" presStyleCnt="8"/>
      <dgm:spPr/>
    </dgm:pt>
    <dgm:pt modelId="{7ECBB03F-647D-4999-9F68-EF83C1B2A963}" type="pres">
      <dgm:prSet presAssocID="{B013799C-6455-41A3-97D9-45FC53CCE7C1}" presName="Name11" presStyleLbl="parChTrans1D1" presStyleIdx="4" presStyleCnt="8"/>
      <dgm:spPr/>
    </dgm:pt>
    <dgm:pt modelId="{A57305E8-C882-48AC-8E77-C09571C63B5D}" type="pres">
      <dgm:prSet presAssocID="{B013799C-6455-41A3-97D9-45FC53CCE7C1}" presName="Name31" presStyleLbl="parChTrans1D1" presStyleIdx="5" presStyleCnt="8"/>
      <dgm:spPr/>
    </dgm:pt>
    <dgm:pt modelId="{DE6884CC-5877-4E2C-9909-466A52DD4DAB}" type="pres">
      <dgm:prSet presAssocID="{334D3F87-D107-4472-A3C5-81FEC149D081}" presName="txAndLines1" presStyleCnt="0"/>
      <dgm:spPr/>
    </dgm:pt>
    <dgm:pt modelId="{4CFE0FCD-E62A-4EC6-9277-BDB15B59C011}" type="pres">
      <dgm:prSet presAssocID="{334D3F87-D107-4472-A3C5-81FEC149D081}" presName="anchor1" presStyleCnt="0"/>
      <dgm:spPr/>
    </dgm:pt>
    <dgm:pt modelId="{80A27F5C-F9DB-4555-9CB2-570556801109}" type="pres">
      <dgm:prSet presAssocID="{334D3F87-D107-4472-A3C5-81FEC149D081}" presName="backup1" presStyleCnt="0"/>
      <dgm:spPr/>
    </dgm:pt>
    <dgm:pt modelId="{B2A26911-DF66-45B5-B2DC-DEFF48381B2E}" type="pres">
      <dgm:prSet presAssocID="{334D3F87-D107-4472-A3C5-81FEC149D081}" presName="preLine1" presStyleLbl="parChTrans1D1" presStyleIdx="6" presStyleCnt="8"/>
      <dgm:spPr/>
    </dgm:pt>
    <dgm:pt modelId="{C18EAB3B-CF27-4B65-9CF9-9B687C312910}" type="pres">
      <dgm:prSet presAssocID="{334D3F87-D107-4472-A3C5-81FEC149D081}" presName="desTx1" presStyleLbl="revTx" presStyleIdx="0" presStyleCnt="0">
        <dgm:presLayoutVars>
          <dgm:bulletEnabled val="1"/>
        </dgm:presLayoutVars>
      </dgm:prSet>
      <dgm:spPr/>
    </dgm:pt>
    <dgm:pt modelId="{87B36644-6E89-43AF-8063-A24C99AC4111}" type="pres">
      <dgm:prSet presAssocID="{334D3F87-D107-4472-A3C5-81FEC149D081}" presName="postLine1" presStyleLbl="parChTrans1D1" presStyleIdx="7" presStyleCnt="8"/>
      <dgm:spPr/>
    </dgm:pt>
    <dgm:pt modelId="{5FBA9A3E-98EF-4FFE-B183-46135EC586D0}" type="pres">
      <dgm:prSet presAssocID="{1FDD753D-BF98-4900-A4AE-1CD5982E1953}" presName="spPost1" presStyleCnt="0"/>
      <dgm:spPr/>
    </dgm:pt>
    <dgm:pt modelId="{1867915C-767B-496B-9261-F9EAD6C796EA}" type="pres">
      <dgm:prSet presAssocID="{4479ADB6-4AA3-4F73-9FBE-063903174D1F}" presName="parTx2" presStyleLbl="node1" presStyleIdx="1" presStyleCnt="3"/>
      <dgm:spPr/>
    </dgm:pt>
    <dgm:pt modelId="{21594861-439D-4532-9B3B-197550E0B022}" type="pres">
      <dgm:prSet presAssocID="{42A72F8B-FCCF-4D50-8930-783834A8A859}" presName="parTx3" presStyleLbl="node1" presStyleIdx="2" presStyleCnt="3"/>
      <dgm:spPr/>
    </dgm:pt>
  </dgm:ptLst>
  <dgm:cxnLst>
    <dgm:cxn modelId="{AA956007-79C0-482E-9CBB-FFCD2282B715}" type="presOf" srcId="{1FDD753D-BF98-4900-A4AE-1CD5982E1953}" destId="{82507A73-FC74-43AC-A96F-C57A11E36D1E}" srcOrd="0" destOrd="0" presId="urn:microsoft.com/office/officeart/2009/3/layout/SubStepProcess"/>
    <dgm:cxn modelId="{0517DB13-6243-45B0-AAFD-58F426BB5166}" type="presOf" srcId="{DEBAE564-FD60-4E72-9758-FD6507B61E63}" destId="{FBB9AE53-1436-4907-B40B-07DD3BFB339D}" srcOrd="0" destOrd="0" presId="urn:microsoft.com/office/officeart/2009/3/layout/SubStepProcess"/>
    <dgm:cxn modelId="{7C697118-DC34-4D74-B2B4-FA6236EC3D80}" srcId="{E2F4D260-A220-47F6-A1AF-26302D72A62A}" destId="{4479ADB6-4AA3-4F73-9FBE-063903174D1F}" srcOrd="1" destOrd="0" parTransId="{5416E48F-4E71-4BBE-9C6E-BDAD32E4BFDF}" sibTransId="{33781839-10EA-4481-BA43-19A0DF5955CD}"/>
    <dgm:cxn modelId="{81DB603E-C6E0-43AD-A958-697CDE0924B3}" srcId="{E2F4D260-A220-47F6-A1AF-26302D72A62A}" destId="{1FDD753D-BF98-4900-A4AE-1CD5982E1953}" srcOrd="0" destOrd="0" parTransId="{6BCD3732-6668-44E8-9AFB-CF93919B3954}" sibTransId="{DBFAED0D-6EBC-4E25-B75F-29620473B12F}"/>
    <dgm:cxn modelId="{C1E3E85D-E1A7-43C1-9AC6-39CF89100BA9}" srcId="{E2F4D260-A220-47F6-A1AF-26302D72A62A}" destId="{42A72F8B-FCCF-4D50-8930-783834A8A859}" srcOrd="2" destOrd="0" parTransId="{88939933-B9F9-4D54-93A4-117A5573393D}" sibTransId="{6DE882B1-3532-4952-813A-1AFBB8F84B60}"/>
    <dgm:cxn modelId="{22E6294E-E071-4354-90A4-4C5FA2306E4A}" type="presOf" srcId="{E2F4D260-A220-47F6-A1AF-26302D72A62A}" destId="{B25CB813-71E9-4201-A3C4-3B0747A1A314}" srcOrd="0" destOrd="0" presId="urn:microsoft.com/office/officeart/2009/3/layout/SubStepProcess"/>
    <dgm:cxn modelId="{D9C6A857-A593-4FD5-ACED-FB58AE9B5C21}" srcId="{1FDD753D-BF98-4900-A4AE-1CD5982E1953}" destId="{334D3F87-D107-4472-A3C5-81FEC149D081}" srcOrd="1" destOrd="0" parTransId="{B013799C-6455-41A3-97D9-45FC53CCE7C1}" sibTransId="{B2F492B1-2426-47D5-BFFA-F05B39164AAD}"/>
    <dgm:cxn modelId="{2FF84580-6E70-49F0-B248-F2CF04B436C6}" type="presOf" srcId="{4479ADB6-4AA3-4F73-9FBE-063903174D1F}" destId="{1867915C-767B-496B-9261-F9EAD6C796EA}" srcOrd="0" destOrd="0" presId="urn:microsoft.com/office/officeart/2009/3/layout/SubStepProcess"/>
    <dgm:cxn modelId="{5AFE199C-1B77-4777-A996-E3CB2951F208}" srcId="{1FDD753D-BF98-4900-A4AE-1CD5982E1953}" destId="{DEBAE564-FD60-4E72-9758-FD6507B61E63}" srcOrd="0" destOrd="0" parTransId="{3F3E3E10-EA25-40F6-8887-DD88700A4BFB}" sibTransId="{B75D96A7-DC93-4773-BB49-B6F47D987122}"/>
    <dgm:cxn modelId="{54607EF4-15C7-4BBC-B980-C81DDEC1E06E}" type="presOf" srcId="{42A72F8B-FCCF-4D50-8930-783834A8A859}" destId="{21594861-439D-4532-9B3B-197550E0B022}" srcOrd="0" destOrd="0" presId="urn:microsoft.com/office/officeart/2009/3/layout/SubStepProcess"/>
    <dgm:cxn modelId="{0F66BFFD-C04D-40D6-B9A5-E33DCA89DDDF}" type="presOf" srcId="{334D3F87-D107-4472-A3C5-81FEC149D081}" destId="{C18EAB3B-CF27-4B65-9CF9-9B687C312910}" srcOrd="0" destOrd="0" presId="urn:microsoft.com/office/officeart/2009/3/layout/SubStepProcess"/>
    <dgm:cxn modelId="{FCB96361-7163-49F2-AE28-2FAD0B5C4877}" type="presParOf" srcId="{B25CB813-71E9-4201-A3C4-3B0747A1A314}" destId="{82507A73-FC74-43AC-A96F-C57A11E36D1E}" srcOrd="0" destOrd="0" presId="urn:microsoft.com/office/officeart/2009/3/layout/SubStepProcess"/>
    <dgm:cxn modelId="{F4F1B4B8-7E88-45A9-BEE2-D1D68156E0C6}" type="presParOf" srcId="{B25CB813-71E9-4201-A3C4-3B0747A1A314}" destId="{624395BB-AECA-4A86-BBAB-680DD5332825}" srcOrd="1" destOrd="0" presId="urn:microsoft.com/office/officeart/2009/3/layout/SubStepProcess"/>
    <dgm:cxn modelId="{E9A2830D-52B2-45E9-BFBE-39A552504B29}" type="presParOf" srcId="{B25CB813-71E9-4201-A3C4-3B0747A1A314}" destId="{F548A924-B432-4DE3-8F61-59AD970603E6}" srcOrd="2" destOrd="0" presId="urn:microsoft.com/office/officeart/2009/3/layout/SubStepProcess"/>
    <dgm:cxn modelId="{45856126-00E9-46A1-8D95-A47A9931C55F}" type="presParOf" srcId="{F548A924-B432-4DE3-8F61-59AD970603E6}" destId="{F699F315-605C-4F49-B294-A6B88B221ACE}" srcOrd="0" destOrd="0" presId="urn:microsoft.com/office/officeart/2009/3/layout/SubStepProcess"/>
    <dgm:cxn modelId="{1F8886DB-E66B-435D-9FD8-576F1F132259}" type="presParOf" srcId="{F548A924-B432-4DE3-8F61-59AD970603E6}" destId="{EB3B45D0-B2EE-45B2-8858-053DACB028C0}" srcOrd="1" destOrd="0" presId="urn:microsoft.com/office/officeart/2009/3/layout/SubStepProcess"/>
    <dgm:cxn modelId="{480CD4C9-C443-4B19-A2CA-6A7F31E52AFD}" type="presParOf" srcId="{F548A924-B432-4DE3-8F61-59AD970603E6}" destId="{20C97997-BD66-421C-B637-6631F622E237}" srcOrd="2" destOrd="0" presId="urn:microsoft.com/office/officeart/2009/3/layout/SubStepProcess"/>
    <dgm:cxn modelId="{5EA59682-55FC-48C7-BD49-D537B69F47E7}" type="presParOf" srcId="{20C97997-BD66-421C-B637-6631F622E237}" destId="{9BD0DA00-ED72-456A-BB5C-E8523D938968}" srcOrd="0" destOrd="0" presId="urn:microsoft.com/office/officeart/2009/3/layout/SubStepProcess"/>
    <dgm:cxn modelId="{CBA1B04A-F349-4041-B0C6-86DDAE49EEEF}" type="presParOf" srcId="{20C97997-BD66-421C-B637-6631F622E237}" destId="{7F7DDC44-A99C-4E78-95B9-B20CBA285B91}" srcOrd="1" destOrd="0" presId="urn:microsoft.com/office/officeart/2009/3/layout/SubStepProcess"/>
    <dgm:cxn modelId="{BA2F1C45-06D7-4D7F-BB61-31F478F121AE}" type="presParOf" srcId="{20C97997-BD66-421C-B637-6631F622E237}" destId="{F3EF0474-7305-4E5D-9160-7A2142F03A34}" srcOrd="2" destOrd="0" presId="urn:microsoft.com/office/officeart/2009/3/layout/SubStepProcess"/>
    <dgm:cxn modelId="{8D01BEAD-CD9F-41A7-B74A-29CCA2F891A3}" type="presParOf" srcId="{20C97997-BD66-421C-B637-6631F622E237}" destId="{FBB9AE53-1436-4907-B40B-07DD3BFB339D}" srcOrd="3" destOrd="0" presId="urn:microsoft.com/office/officeart/2009/3/layout/SubStepProcess"/>
    <dgm:cxn modelId="{D8308D1B-9B86-4230-B550-8CC001DE355E}" type="presParOf" srcId="{20C97997-BD66-421C-B637-6631F622E237}" destId="{C8CF0859-DAE6-4F31-AD07-2CB3FCA69C6D}" srcOrd="4" destOrd="0" presId="urn:microsoft.com/office/officeart/2009/3/layout/SubStepProcess"/>
    <dgm:cxn modelId="{0A17DBAD-561C-4C6E-859B-CBF4B5A9A542}" type="presParOf" srcId="{F548A924-B432-4DE3-8F61-59AD970603E6}" destId="{7ECBB03F-647D-4999-9F68-EF83C1B2A963}" srcOrd="3" destOrd="0" presId="urn:microsoft.com/office/officeart/2009/3/layout/SubStepProcess"/>
    <dgm:cxn modelId="{CE18B8BF-077A-4DFA-B072-A7DDC8BF2729}" type="presParOf" srcId="{F548A924-B432-4DE3-8F61-59AD970603E6}" destId="{A57305E8-C882-48AC-8E77-C09571C63B5D}" srcOrd="4" destOrd="0" presId="urn:microsoft.com/office/officeart/2009/3/layout/SubStepProcess"/>
    <dgm:cxn modelId="{AF21DC1A-E4AD-44A2-B41B-258725A46E45}" type="presParOf" srcId="{F548A924-B432-4DE3-8F61-59AD970603E6}" destId="{DE6884CC-5877-4E2C-9909-466A52DD4DAB}" srcOrd="5" destOrd="0" presId="urn:microsoft.com/office/officeart/2009/3/layout/SubStepProcess"/>
    <dgm:cxn modelId="{20C1FC93-3B63-4A88-AE11-44ACD5223A1F}" type="presParOf" srcId="{DE6884CC-5877-4E2C-9909-466A52DD4DAB}" destId="{4CFE0FCD-E62A-4EC6-9277-BDB15B59C011}" srcOrd="0" destOrd="0" presId="urn:microsoft.com/office/officeart/2009/3/layout/SubStepProcess"/>
    <dgm:cxn modelId="{2242B1A3-7F33-4B43-AE0D-F7483AA5DEDC}" type="presParOf" srcId="{DE6884CC-5877-4E2C-9909-466A52DD4DAB}" destId="{80A27F5C-F9DB-4555-9CB2-570556801109}" srcOrd="1" destOrd="0" presId="urn:microsoft.com/office/officeart/2009/3/layout/SubStepProcess"/>
    <dgm:cxn modelId="{582A64CD-8F24-4BA6-8D91-58C25C3028C0}" type="presParOf" srcId="{DE6884CC-5877-4E2C-9909-466A52DD4DAB}" destId="{B2A26911-DF66-45B5-B2DC-DEFF48381B2E}" srcOrd="2" destOrd="0" presId="urn:microsoft.com/office/officeart/2009/3/layout/SubStepProcess"/>
    <dgm:cxn modelId="{F6A3D336-6B89-402B-AA78-C2875226E98E}" type="presParOf" srcId="{DE6884CC-5877-4E2C-9909-466A52DD4DAB}" destId="{C18EAB3B-CF27-4B65-9CF9-9B687C312910}" srcOrd="3" destOrd="0" presId="urn:microsoft.com/office/officeart/2009/3/layout/SubStepProcess"/>
    <dgm:cxn modelId="{EF08B0EE-4105-48BA-9D97-015F69E5D183}" type="presParOf" srcId="{DE6884CC-5877-4E2C-9909-466A52DD4DAB}" destId="{87B36644-6E89-43AF-8063-A24C99AC4111}" srcOrd="4" destOrd="0" presId="urn:microsoft.com/office/officeart/2009/3/layout/SubStepProcess"/>
    <dgm:cxn modelId="{377DF1E1-A84F-4E12-A1D5-AF2D03D401FB}" type="presParOf" srcId="{B25CB813-71E9-4201-A3C4-3B0747A1A314}" destId="{5FBA9A3E-98EF-4FFE-B183-46135EC586D0}" srcOrd="3" destOrd="0" presId="urn:microsoft.com/office/officeart/2009/3/layout/SubStepProcess"/>
    <dgm:cxn modelId="{4C0246AB-2F10-45AD-B0B9-0A4A88636AD1}" type="presParOf" srcId="{B25CB813-71E9-4201-A3C4-3B0747A1A314}" destId="{1867915C-767B-496B-9261-F9EAD6C796EA}" srcOrd="4" destOrd="0" presId="urn:microsoft.com/office/officeart/2009/3/layout/SubStepProcess"/>
    <dgm:cxn modelId="{5B8E248B-F4CA-468F-A52A-047C0D50B44C}" type="presParOf" srcId="{B25CB813-71E9-4201-A3C4-3B0747A1A314}" destId="{21594861-439D-4532-9B3B-197550E0B022}" srcOrd="5" destOrd="0" presId="urn:microsoft.com/office/officeart/2009/3/layout/SubStep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E0D1FF92-F81E-46CB-8327-3FFC2DA9F14A}" type="doc">
      <dgm:prSet loTypeId="urn:microsoft.com/office/officeart/2009/3/layout/SubStepProcess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id-ID"/>
        </a:p>
      </dgm:t>
    </dgm:pt>
    <dgm:pt modelId="{648D10A4-4C35-4A79-A1C3-CEA3F594886C}">
      <dgm:prSet phldrT="[Text]"/>
      <dgm:spPr/>
      <dgm:t>
        <a:bodyPr/>
        <a:lstStyle/>
        <a:p>
          <a:r>
            <a:rPr lang="id-ID" dirty="0"/>
            <a:t>pengadaan gabungan Barang dan Jasa</a:t>
          </a:r>
        </a:p>
      </dgm:t>
    </dgm:pt>
    <dgm:pt modelId="{9E4744F8-CE11-4F62-8EDB-0836954721FE}" type="parTrans" cxnId="{7C8A26BF-15FE-44FE-9C3D-72E8766104FA}">
      <dgm:prSet/>
      <dgm:spPr/>
      <dgm:t>
        <a:bodyPr/>
        <a:lstStyle/>
        <a:p>
          <a:endParaRPr lang="id-ID"/>
        </a:p>
      </dgm:t>
    </dgm:pt>
    <dgm:pt modelId="{7CE4B17E-B41A-4541-A768-5122BDBEC3D7}" type="sibTrans" cxnId="{7C8A26BF-15FE-44FE-9C3D-72E8766104FA}">
      <dgm:prSet/>
      <dgm:spPr/>
      <dgm:t>
        <a:bodyPr/>
        <a:lstStyle/>
        <a:p>
          <a:endParaRPr lang="id-ID"/>
        </a:p>
      </dgm:t>
    </dgm:pt>
    <dgm:pt modelId="{086489C4-B833-413A-9B16-562748DF63FB}">
      <dgm:prSet phldrT="[Text]"/>
      <dgm:spPr/>
      <dgm:t>
        <a:bodyPr/>
        <a:lstStyle/>
        <a:p>
          <a:r>
            <a:rPr lang="id-ID" dirty="0"/>
            <a:t>Pasal 60 PP 29/2018 tentang Pemberdayaan Industri</a:t>
          </a:r>
        </a:p>
      </dgm:t>
    </dgm:pt>
    <dgm:pt modelId="{401E9C69-2CFA-49F1-8B4E-D1F11F8B46DC}" type="parTrans" cxnId="{35FAFD93-BCC5-4D8A-AD9E-A8ECA2F8B66B}">
      <dgm:prSet/>
      <dgm:spPr/>
      <dgm:t>
        <a:bodyPr/>
        <a:lstStyle/>
        <a:p>
          <a:endParaRPr lang="id-ID"/>
        </a:p>
      </dgm:t>
    </dgm:pt>
    <dgm:pt modelId="{9EB8C11A-D9DD-49E9-8E9E-133634579E05}" type="sibTrans" cxnId="{35FAFD93-BCC5-4D8A-AD9E-A8ECA2F8B66B}">
      <dgm:prSet/>
      <dgm:spPr/>
      <dgm:t>
        <a:bodyPr/>
        <a:lstStyle/>
        <a:p>
          <a:endParaRPr lang="id-ID"/>
        </a:p>
      </dgm:t>
    </dgm:pt>
    <dgm:pt modelId="{E0E29C72-3250-40A2-9F58-9DEF681ED80E}">
      <dgm:prSet phldrT="[Text]"/>
      <dgm:spPr/>
      <dgm:t>
        <a:bodyPr/>
        <a:lstStyle/>
        <a:p>
          <a:r>
            <a:rPr lang="id-ID" i="1" dirty="0"/>
            <a:t>Pengadaan Produk Dalam Negeri ini terdiri dari</a:t>
          </a:r>
          <a:r>
            <a:rPr lang="id-ID" dirty="0"/>
            <a:t>:</a:t>
          </a:r>
        </a:p>
      </dgm:t>
    </dgm:pt>
    <dgm:pt modelId="{5EABAC68-6281-44B8-8F9D-ABC445920747}" type="parTrans" cxnId="{AA5150B5-C4EF-4EB4-88E0-1BECC13EF13D}">
      <dgm:prSet/>
      <dgm:spPr/>
      <dgm:t>
        <a:bodyPr/>
        <a:lstStyle/>
        <a:p>
          <a:endParaRPr lang="id-ID"/>
        </a:p>
      </dgm:t>
    </dgm:pt>
    <dgm:pt modelId="{78BBE5BA-E62A-40B6-87DC-C4EAD420CF73}" type="sibTrans" cxnId="{AA5150B5-C4EF-4EB4-88E0-1BECC13EF13D}">
      <dgm:prSet/>
      <dgm:spPr/>
      <dgm:t>
        <a:bodyPr/>
        <a:lstStyle/>
        <a:p>
          <a:endParaRPr lang="id-ID"/>
        </a:p>
      </dgm:t>
    </dgm:pt>
    <dgm:pt modelId="{4C912A40-D264-4582-B085-86732865D508}">
      <dgm:prSet phldrT="[Text]"/>
      <dgm:spPr/>
      <dgm:t>
        <a:bodyPr/>
        <a:lstStyle/>
        <a:p>
          <a:r>
            <a:rPr lang="id-ID" dirty="0"/>
            <a:t>pengadaan Barang</a:t>
          </a:r>
        </a:p>
      </dgm:t>
    </dgm:pt>
    <dgm:pt modelId="{F0458906-E646-4633-99F4-608F0A4D1C09}" type="parTrans" cxnId="{AF8CFA6A-8B9E-4420-A58B-2EF2B0CA3C96}">
      <dgm:prSet/>
      <dgm:spPr/>
      <dgm:t>
        <a:bodyPr/>
        <a:lstStyle/>
        <a:p>
          <a:endParaRPr lang="id-ID"/>
        </a:p>
      </dgm:t>
    </dgm:pt>
    <dgm:pt modelId="{F80409A0-6F0C-4D22-9159-88DDA978AEE2}" type="sibTrans" cxnId="{AF8CFA6A-8B9E-4420-A58B-2EF2B0CA3C96}">
      <dgm:prSet/>
      <dgm:spPr/>
      <dgm:t>
        <a:bodyPr/>
        <a:lstStyle/>
        <a:p>
          <a:endParaRPr lang="id-ID"/>
        </a:p>
      </dgm:t>
    </dgm:pt>
    <dgm:pt modelId="{B8EB71AF-AE48-4BE7-A04F-2A7C56E3E19E}">
      <dgm:prSet phldrT="[Text]"/>
      <dgm:spPr/>
      <dgm:t>
        <a:bodyPr/>
        <a:lstStyle/>
        <a:p>
          <a:r>
            <a:rPr lang="id-ID" dirty="0"/>
            <a:t>pengadaan Jasa</a:t>
          </a:r>
        </a:p>
      </dgm:t>
    </dgm:pt>
    <dgm:pt modelId="{9ECD7656-E35B-4ACD-B273-79C5CAEC0A6F}" type="parTrans" cxnId="{F3DC00D6-8A74-437D-AC4E-D2D4D342A58E}">
      <dgm:prSet/>
      <dgm:spPr/>
      <dgm:t>
        <a:bodyPr/>
        <a:lstStyle/>
        <a:p>
          <a:endParaRPr lang="id-ID"/>
        </a:p>
      </dgm:t>
    </dgm:pt>
    <dgm:pt modelId="{4E936618-32BB-4036-9DEF-E65CE546F178}" type="sibTrans" cxnId="{F3DC00D6-8A74-437D-AC4E-D2D4D342A58E}">
      <dgm:prSet/>
      <dgm:spPr/>
      <dgm:t>
        <a:bodyPr/>
        <a:lstStyle/>
        <a:p>
          <a:endParaRPr lang="id-ID"/>
        </a:p>
      </dgm:t>
    </dgm:pt>
    <dgm:pt modelId="{FB59B0ED-4121-4968-B987-977D6516B0B0}" type="pres">
      <dgm:prSet presAssocID="{E0D1FF92-F81E-46CB-8327-3FFC2DA9F14A}" presName="Name0" presStyleCnt="0">
        <dgm:presLayoutVars>
          <dgm:chMax val="7"/>
          <dgm:dir/>
          <dgm:animOne val="branch"/>
        </dgm:presLayoutVars>
      </dgm:prSet>
      <dgm:spPr/>
    </dgm:pt>
    <dgm:pt modelId="{9E661D1D-BF3C-4FE3-AD54-23591FE8677A}" type="pres">
      <dgm:prSet presAssocID="{648D10A4-4C35-4A79-A1C3-CEA3F594886C}" presName="parTx1" presStyleLbl="node1" presStyleIdx="0" presStyleCnt="3"/>
      <dgm:spPr/>
    </dgm:pt>
    <dgm:pt modelId="{BEB95F96-EE0E-492D-9813-BF9C53B62BA4}" type="pres">
      <dgm:prSet presAssocID="{648D10A4-4C35-4A79-A1C3-CEA3F594886C}" presName="spPre1" presStyleCnt="0"/>
      <dgm:spPr/>
    </dgm:pt>
    <dgm:pt modelId="{450E5758-9A7B-4D66-869E-4C2A5C7D9F84}" type="pres">
      <dgm:prSet presAssocID="{648D10A4-4C35-4A79-A1C3-CEA3F594886C}" presName="chLin1" presStyleCnt="0"/>
      <dgm:spPr/>
    </dgm:pt>
    <dgm:pt modelId="{945600D6-CF53-40BD-8033-03B7C5A28891}" type="pres">
      <dgm:prSet presAssocID="{401E9C69-2CFA-49F1-8B4E-D1F11F8B46DC}" presName="Name11" presStyleLbl="parChTrans1D1" presStyleIdx="0" presStyleCnt="8"/>
      <dgm:spPr/>
    </dgm:pt>
    <dgm:pt modelId="{48E6E3CF-65C1-40A6-8D6D-6EC84C1C29F0}" type="pres">
      <dgm:prSet presAssocID="{401E9C69-2CFA-49F1-8B4E-D1F11F8B46DC}" presName="Name31" presStyleLbl="parChTrans1D1" presStyleIdx="1" presStyleCnt="8"/>
      <dgm:spPr/>
    </dgm:pt>
    <dgm:pt modelId="{14D7D498-44F3-455B-B1C9-275BE36FC303}" type="pres">
      <dgm:prSet presAssocID="{086489C4-B833-413A-9B16-562748DF63FB}" presName="txAndLines1" presStyleCnt="0"/>
      <dgm:spPr/>
    </dgm:pt>
    <dgm:pt modelId="{F5831661-7B1C-45C6-9EEF-D0DAFD8B3626}" type="pres">
      <dgm:prSet presAssocID="{086489C4-B833-413A-9B16-562748DF63FB}" presName="anchor1" presStyleCnt="0"/>
      <dgm:spPr/>
    </dgm:pt>
    <dgm:pt modelId="{3B8C5159-510B-442A-BB38-2F4EE644DCFF}" type="pres">
      <dgm:prSet presAssocID="{086489C4-B833-413A-9B16-562748DF63FB}" presName="backup1" presStyleCnt="0"/>
      <dgm:spPr/>
    </dgm:pt>
    <dgm:pt modelId="{FD7AD22F-D090-42B4-A524-07D896E6AC42}" type="pres">
      <dgm:prSet presAssocID="{086489C4-B833-413A-9B16-562748DF63FB}" presName="preLine1" presStyleLbl="parChTrans1D1" presStyleIdx="2" presStyleCnt="8"/>
      <dgm:spPr/>
    </dgm:pt>
    <dgm:pt modelId="{AAB0E775-6C86-4B0C-8416-48F689BE9B93}" type="pres">
      <dgm:prSet presAssocID="{086489C4-B833-413A-9B16-562748DF63FB}" presName="desTx1" presStyleLbl="revTx" presStyleIdx="0" presStyleCnt="0">
        <dgm:presLayoutVars>
          <dgm:bulletEnabled val="1"/>
        </dgm:presLayoutVars>
      </dgm:prSet>
      <dgm:spPr/>
    </dgm:pt>
    <dgm:pt modelId="{7C2541CD-D426-4E64-8EC1-EAB19B2110C3}" type="pres">
      <dgm:prSet presAssocID="{086489C4-B833-413A-9B16-562748DF63FB}" presName="postLine1" presStyleLbl="parChTrans1D1" presStyleIdx="3" presStyleCnt="8"/>
      <dgm:spPr/>
    </dgm:pt>
    <dgm:pt modelId="{E3CEA6D1-705D-43E5-A4B4-219366F3A4ED}" type="pres">
      <dgm:prSet presAssocID="{5EABAC68-6281-44B8-8F9D-ABC445920747}" presName="Name11" presStyleLbl="parChTrans1D1" presStyleIdx="4" presStyleCnt="8"/>
      <dgm:spPr/>
    </dgm:pt>
    <dgm:pt modelId="{7A836119-35B6-4CA8-B80C-6639B04F2F11}" type="pres">
      <dgm:prSet presAssocID="{5EABAC68-6281-44B8-8F9D-ABC445920747}" presName="Name31" presStyleLbl="parChTrans1D1" presStyleIdx="5" presStyleCnt="8"/>
      <dgm:spPr/>
    </dgm:pt>
    <dgm:pt modelId="{BDB4758C-E0AF-4A9B-8D75-E63115F3B5B4}" type="pres">
      <dgm:prSet presAssocID="{E0E29C72-3250-40A2-9F58-9DEF681ED80E}" presName="txAndLines1" presStyleCnt="0"/>
      <dgm:spPr/>
    </dgm:pt>
    <dgm:pt modelId="{9DB89972-BE11-484B-B440-2CB959238B9E}" type="pres">
      <dgm:prSet presAssocID="{E0E29C72-3250-40A2-9F58-9DEF681ED80E}" presName="anchor1" presStyleCnt="0"/>
      <dgm:spPr/>
    </dgm:pt>
    <dgm:pt modelId="{0B2EA243-373D-439C-A0FE-605486CB8B94}" type="pres">
      <dgm:prSet presAssocID="{E0E29C72-3250-40A2-9F58-9DEF681ED80E}" presName="backup1" presStyleCnt="0"/>
      <dgm:spPr/>
    </dgm:pt>
    <dgm:pt modelId="{988B563B-CBC0-4A75-93E5-18F23D255DC4}" type="pres">
      <dgm:prSet presAssocID="{E0E29C72-3250-40A2-9F58-9DEF681ED80E}" presName="preLine1" presStyleLbl="parChTrans1D1" presStyleIdx="6" presStyleCnt="8"/>
      <dgm:spPr/>
    </dgm:pt>
    <dgm:pt modelId="{3AC50C83-7BE2-407D-8BE6-C10C3BE678CF}" type="pres">
      <dgm:prSet presAssocID="{E0E29C72-3250-40A2-9F58-9DEF681ED80E}" presName="desTx1" presStyleLbl="revTx" presStyleIdx="0" presStyleCnt="0">
        <dgm:presLayoutVars>
          <dgm:bulletEnabled val="1"/>
        </dgm:presLayoutVars>
      </dgm:prSet>
      <dgm:spPr/>
    </dgm:pt>
    <dgm:pt modelId="{D75D951F-1950-401F-A219-2E784B1A0DBE}" type="pres">
      <dgm:prSet presAssocID="{E0E29C72-3250-40A2-9F58-9DEF681ED80E}" presName="postLine1" presStyleLbl="parChTrans1D1" presStyleIdx="7" presStyleCnt="8"/>
      <dgm:spPr/>
    </dgm:pt>
    <dgm:pt modelId="{67DA2D91-DEFA-49EF-A00F-BFF5827776E0}" type="pres">
      <dgm:prSet presAssocID="{648D10A4-4C35-4A79-A1C3-CEA3F594886C}" presName="spPost1" presStyleCnt="0"/>
      <dgm:spPr/>
    </dgm:pt>
    <dgm:pt modelId="{25AEB717-5F83-4F0C-AEE3-634C093944F8}" type="pres">
      <dgm:prSet presAssocID="{4C912A40-D264-4582-B085-86732865D508}" presName="parTx2" presStyleLbl="node1" presStyleIdx="1" presStyleCnt="3"/>
      <dgm:spPr/>
    </dgm:pt>
    <dgm:pt modelId="{3CBEE48D-5A7C-4ABD-A944-04C6997FD68E}" type="pres">
      <dgm:prSet presAssocID="{B8EB71AF-AE48-4BE7-A04F-2A7C56E3E19E}" presName="parTx3" presStyleLbl="node1" presStyleIdx="2" presStyleCnt="3"/>
      <dgm:spPr/>
    </dgm:pt>
  </dgm:ptLst>
  <dgm:cxnLst>
    <dgm:cxn modelId="{F8BC6A1C-0580-488F-99FA-0260046237C8}" type="presOf" srcId="{086489C4-B833-413A-9B16-562748DF63FB}" destId="{AAB0E775-6C86-4B0C-8416-48F689BE9B93}" srcOrd="0" destOrd="0" presId="urn:microsoft.com/office/officeart/2009/3/layout/SubStepProcess"/>
    <dgm:cxn modelId="{AF8CFA6A-8B9E-4420-A58B-2EF2B0CA3C96}" srcId="{E0D1FF92-F81E-46CB-8327-3FFC2DA9F14A}" destId="{4C912A40-D264-4582-B085-86732865D508}" srcOrd="1" destOrd="0" parTransId="{F0458906-E646-4633-99F4-608F0A4D1C09}" sibTransId="{F80409A0-6F0C-4D22-9159-88DDA978AEE2}"/>
    <dgm:cxn modelId="{CDFECD57-E224-44BC-A020-1A0AA5CEAC13}" type="presOf" srcId="{B8EB71AF-AE48-4BE7-A04F-2A7C56E3E19E}" destId="{3CBEE48D-5A7C-4ABD-A944-04C6997FD68E}" srcOrd="0" destOrd="0" presId="urn:microsoft.com/office/officeart/2009/3/layout/SubStepProcess"/>
    <dgm:cxn modelId="{7F6C6D7A-92CE-49D5-8526-A472DF012FE6}" type="presOf" srcId="{E0E29C72-3250-40A2-9F58-9DEF681ED80E}" destId="{3AC50C83-7BE2-407D-8BE6-C10C3BE678CF}" srcOrd="0" destOrd="0" presId="urn:microsoft.com/office/officeart/2009/3/layout/SubStepProcess"/>
    <dgm:cxn modelId="{35FAFD93-BCC5-4D8A-AD9E-A8ECA2F8B66B}" srcId="{648D10A4-4C35-4A79-A1C3-CEA3F594886C}" destId="{086489C4-B833-413A-9B16-562748DF63FB}" srcOrd="0" destOrd="0" parTransId="{401E9C69-2CFA-49F1-8B4E-D1F11F8B46DC}" sibTransId="{9EB8C11A-D9DD-49E9-8E9E-133634579E05}"/>
    <dgm:cxn modelId="{771547A8-6C2E-47FA-BCED-9E3F9EEB62FE}" type="presOf" srcId="{E0D1FF92-F81E-46CB-8327-3FFC2DA9F14A}" destId="{FB59B0ED-4121-4968-B987-977D6516B0B0}" srcOrd="0" destOrd="0" presId="urn:microsoft.com/office/officeart/2009/3/layout/SubStepProcess"/>
    <dgm:cxn modelId="{AA5150B5-C4EF-4EB4-88E0-1BECC13EF13D}" srcId="{648D10A4-4C35-4A79-A1C3-CEA3F594886C}" destId="{E0E29C72-3250-40A2-9F58-9DEF681ED80E}" srcOrd="1" destOrd="0" parTransId="{5EABAC68-6281-44B8-8F9D-ABC445920747}" sibTransId="{78BBE5BA-E62A-40B6-87DC-C4EAD420CF73}"/>
    <dgm:cxn modelId="{C7CBC0B6-BEED-42A3-8AA7-2B5FDD977DB2}" type="presOf" srcId="{4C912A40-D264-4582-B085-86732865D508}" destId="{25AEB717-5F83-4F0C-AEE3-634C093944F8}" srcOrd="0" destOrd="0" presId="urn:microsoft.com/office/officeart/2009/3/layout/SubStepProcess"/>
    <dgm:cxn modelId="{7C8A26BF-15FE-44FE-9C3D-72E8766104FA}" srcId="{E0D1FF92-F81E-46CB-8327-3FFC2DA9F14A}" destId="{648D10A4-4C35-4A79-A1C3-CEA3F594886C}" srcOrd="0" destOrd="0" parTransId="{9E4744F8-CE11-4F62-8EDB-0836954721FE}" sibTransId="{7CE4B17E-B41A-4541-A768-5122BDBEC3D7}"/>
    <dgm:cxn modelId="{F3DC00D6-8A74-437D-AC4E-D2D4D342A58E}" srcId="{E0D1FF92-F81E-46CB-8327-3FFC2DA9F14A}" destId="{B8EB71AF-AE48-4BE7-A04F-2A7C56E3E19E}" srcOrd="2" destOrd="0" parTransId="{9ECD7656-E35B-4ACD-B273-79C5CAEC0A6F}" sibTransId="{4E936618-32BB-4036-9DEF-E65CE546F178}"/>
    <dgm:cxn modelId="{CA1D2DD6-F1D0-4E89-AFF3-0086CB64AD2A}" type="presOf" srcId="{648D10A4-4C35-4A79-A1C3-CEA3F594886C}" destId="{9E661D1D-BF3C-4FE3-AD54-23591FE8677A}" srcOrd="0" destOrd="0" presId="urn:microsoft.com/office/officeart/2009/3/layout/SubStepProcess"/>
    <dgm:cxn modelId="{C7B1D348-E83A-4A5D-B515-C08849582222}" type="presParOf" srcId="{FB59B0ED-4121-4968-B987-977D6516B0B0}" destId="{9E661D1D-BF3C-4FE3-AD54-23591FE8677A}" srcOrd="0" destOrd="0" presId="urn:microsoft.com/office/officeart/2009/3/layout/SubStepProcess"/>
    <dgm:cxn modelId="{32FD9DE3-44CD-42F5-A317-A5B65314FBC1}" type="presParOf" srcId="{FB59B0ED-4121-4968-B987-977D6516B0B0}" destId="{BEB95F96-EE0E-492D-9813-BF9C53B62BA4}" srcOrd="1" destOrd="0" presId="urn:microsoft.com/office/officeart/2009/3/layout/SubStepProcess"/>
    <dgm:cxn modelId="{2D24E620-CF8E-4F06-9EB1-25D4C36DC343}" type="presParOf" srcId="{FB59B0ED-4121-4968-B987-977D6516B0B0}" destId="{450E5758-9A7B-4D66-869E-4C2A5C7D9F84}" srcOrd="2" destOrd="0" presId="urn:microsoft.com/office/officeart/2009/3/layout/SubStepProcess"/>
    <dgm:cxn modelId="{59D2A76E-AB02-4F3C-AD70-B9687AB2C633}" type="presParOf" srcId="{450E5758-9A7B-4D66-869E-4C2A5C7D9F84}" destId="{945600D6-CF53-40BD-8033-03B7C5A28891}" srcOrd="0" destOrd="0" presId="urn:microsoft.com/office/officeart/2009/3/layout/SubStepProcess"/>
    <dgm:cxn modelId="{1FF20FFF-3BF2-44BE-9C03-C6E01CEAB4EF}" type="presParOf" srcId="{450E5758-9A7B-4D66-869E-4C2A5C7D9F84}" destId="{48E6E3CF-65C1-40A6-8D6D-6EC84C1C29F0}" srcOrd="1" destOrd="0" presId="urn:microsoft.com/office/officeart/2009/3/layout/SubStepProcess"/>
    <dgm:cxn modelId="{792DB19B-66C8-4B8E-884F-44352371087D}" type="presParOf" srcId="{450E5758-9A7B-4D66-869E-4C2A5C7D9F84}" destId="{14D7D498-44F3-455B-B1C9-275BE36FC303}" srcOrd="2" destOrd="0" presId="urn:microsoft.com/office/officeart/2009/3/layout/SubStepProcess"/>
    <dgm:cxn modelId="{BC75C3D7-3005-4502-A413-001EEDF0572D}" type="presParOf" srcId="{14D7D498-44F3-455B-B1C9-275BE36FC303}" destId="{F5831661-7B1C-45C6-9EEF-D0DAFD8B3626}" srcOrd="0" destOrd="0" presId="urn:microsoft.com/office/officeart/2009/3/layout/SubStepProcess"/>
    <dgm:cxn modelId="{3553EFAD-783E-42C6-A5BE-01DAF9E022A7}" type="presParOf" srcId="{14D7D498-44F3-455B-B1C9-275BE36FC303}" destId="{3B8C5159-510B-442A-BB38-2F4EE644DCFF}" srcOrd="1" destOrd="0" presId="urn:microsoft.com/office/officeart/2009/3/layout/SubStepProcess"/>
    <dgm:cxn modelId="{C6EC2F09-8A8C-46FF-9AEA-6FCA6EA21B68}" type="presParOf" srcId="{14D7D498-44F3-455B-B1C9-275BE36FC303}" destId="{FD7AD22F-D090-42B4-A524-07D896E6AC42}" srcOrd="2" destOrd="0" presId="urn:microsoft.com/office/officeart/2009/3/layout/SubStepProcess"/>
    <dgm:cxn modelId="{D81B7C58-F237-4291-B087-F256C52CB841}" type="presParOf" srcId="{14D7D498-44F3-455B-B1C9-275BE36FC303}" destId="{AAB0E775-6C86-4B0C-8416-48F689BE9B93}" srcOrd="3" destOrd="0" presId="urn:microsoft.com/office/officeart/2009/3/layout/SubStepProcess"/>
    <dgm:cxn modelId="{2F0D7F08-5A04-4CC7-8DC3-97C220F803CD}" type="presParOf" srcId="{14D7D498-44F3-455B-B1C9-275BE36FC303}" destId="{7C2541CD-D426-4E64-8EC1-EAB19B2110C3}" srcOrd="4" destOrd="0" presId="urn:microsoft.com/office/officeart/2009/3/layout/SubStepProcess"/>
    <dgm:cxn modelId="{5DCF1A6E-ADC4-4461-97AD-0F32A671D242}" type="presParOf" srcId="{450E5758-9A7B-4D66-869E-4C2A5C7D9F84}" destId="{E3CEA6D1-705D-43E5-A4B4-219366F3A4ED}" srcOrd="3" destOrd="0" presId="urn:microsoft.com/office/officeart/2009/3/layout/SubStepProcess"/>
    <dgm:cxn modelId="{AAB2D61F-C208-401A-BE0E-B489AB98641D}" type="presParOf" srcId="{450E5758-9A7B-4D66-869E-4C2A5C7D9F84}" destId="{7A836119-35B6-4CA8-B80C-6639B04F2F11}" srcOrd="4" destOrd="0" presId="urn:microsoft.com/office/officeart/2009/3/layout/SubStepProcess"/>
    <dgm:cxn modelId="{219F3409-9997-46BF-A9E8-47972A25AC65}" type="presParOf" srcId="{450E5758-9A7B-4D66-869E-4C2A5C7D9F84}" destId="{BDB4758C-E0AF-4A9B-8D75-E63115F3B5B4}" srcOrd="5" destOrd="0" presId="urn:microsoft.com/office/officeart/2009/3/layout/SubStepProcess"/>
    <dgm:cxn modelId="{AA946B5B-551D-49BC-87CB-BDCDA7A26E38}" type="presParOf" srcId="{BDB4758C-E0AF-4A9B-8D75-E63115F3B5B4}" destId="{9DB89972-BE11-484B-B440-2CB959238B9E}" srcOrd="0" destOrd="0" presId="urn:microsoft.com/office/officeart/2009/3/layout/SubStepProcess"/>
    <dgm:cxn modelId="{D6CD8A7D-8B91-4B7E-AA02-55B1570CD604}" type="presParOf" srcId="{BDB4758C-E0AF-4A9B-8D75-E63115F3B5B4}" destId="{0B2EA243-373D-439C-A0FE-605486CB8B94}" srcOrd="1" destOrd="0" presId="urn:microsoft.com/office/officeart/2009/3/layout/SubStepProcess"/>
    <dgm:cxn modelId="{E59F78AE-620A-4A41-8E68-847D3770E4D8}" type="presParOf" srcId="{BDB4758C-E0AF-4A9B-8D75-E63115F3B5B4}" destId="{988B563B-CBC0-4A75-93E5-18F23D255DC4}" srcOrd="2" destOrd="0" presId="urn:microsoft.com/office/officeart/2009/3/layout/SubStepProcess"/>
    <dgm:cxn modelId="{204AF316-A57D-43C5-817B-829C068923AF}" type="presParOf" srcId="{BDB4758C-E0AF-4A9B-8D75-E63115F3B5B4}" destId="{3AC50C83-7BE2-407D-8BE6-C10C3BE678CF}" srcOrd="3" destOrd="0" presId="urn:microsoft.com/office/officeart/2009/3/layout/SubStepProcess"/>
    <dgm:cxn modelId="{C7220567-86EF-4F3F-A026-78D896702279}" type="presParOf" srcId="{BDB4758C-E0AF-4A9B-8D75-E63115F3B5B4}" destId="{D75D951F-1950-401F-A219-2E784B1A0DBE}" srcOrd="4" destOrd="0" presId="urn:microsoft.com/office/officeart/2009/3/layout/SubStepProcess"/>
    <dgm:cxn modelId="{5A2C1656-557A-4956-B724-0EED14E67998}" type="presParOf" srcId="{FB59B0ED-4121-4968-B987-977D6516B0B0}" destId="{67DA2D91-DEFA-49EF-A00F-BFF5827776E0}" srcOrd="3" destOrd="0" presId="urn:microsoft.com/office/officeart/2009/3/layout/SubStepProcess"/>
    <dgm:cxn modelId="{1A9DB18A-FD18-4813-9580-9D1EC8D2A200}" type="presParOf" srcId="{FB59B0ED-4121-4968-B987-977D6516B0B0}" destId="{25AEB717-5F83-4F0C-AEE3-634C093944F8}" srcOrd="4" destOrd="0" presId="urn:microsoft.com/office/officeart/2009/3/layout/SubStepProcess"/>
    <dgm:cxn modelId="{18C45934-6D52-4C52-9F37-C83FFECEA48D}" type="presParOf" srcId="{FB59B0ED-4121-4968-B987-977D6516B0B0}" destId="{3CBEE48D-5A7C-4ABD-A944-04C6997FD68E}" srcOrd="5" destOrd="0" presId="urn:microsoft.com/office/officeart/2009/3/layout/SubSte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629AC4DD-5AF0-46E3-BAC8-C388CF55E0BC}" type="doc">
      <dgm:prSet loTypeId="urn:microsoft.com/office/officeart/2009/3/layout/SubStepProcess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id-ID"/>
        </a:p>
      </dgm:t>
    </dgm:pt>
    <dgm:pt modelId="{3F7507C1-3E2D-430B-95A9-4D03D6F1B01D}">
      <dgm:prSet phldrT="[Text]"/>
      <dgm:spPr/>
      <dgm:t>
        <a:bodyPr/>
        <a:lstStyle/>
        <a:p>
          <a:r>
            <a:rPr lang="id-ID" dirty="0"/>
            <a:t>Kewajiban penggunaan PDN dilakukan pada </a:t>
          </a:r>
        </a:p>
      </dgm:t>
    </dgm:pt>
    <dgm:pt modelId="{D58D16DF-0EF9-41AD-874B-CBF55DB62C9D}" type="parTrans" cxnId="{183EA176-8C15-4868-A0A6-3439852FB191}">
      <dgm:prSet/>
      <dgm:spPr/>
      <dgm:t>
        <a:bodyPr/>
        <a:lstStyle/>
        <a:p>
          <a:endParaRPr lang="id-ID"/>
        </a:p>
      </dgm:t>
    </dgm:pt>
    <dgm:pt modelId="{D9037A0D-C817-4570-A167-B9C6BC6F2DD8}" type="sibTrans" cxnId="{183EA176-8C15-4868-A0A6-3439852FB191}">
      <dgm:prSet/>
      <dgm:spPr/>
      <dgm:t>
        <a:bodyPr/>
        <a:lstStyle/>
        <a:p>
          <a:endParaRPr lang="id-ID"/>
        </a:p>
      </dgm:t>
    </dgm:pt>
    <dgm:pt modelId="{5E04840D-137C-4050-94FE-DC801128C361}">
      <dgm:prSet phldrT="[Text]" custT="1"/>
      <dgm:spPr/>
      <dgm:t>
        <a:bodyPr/>
        <a:lstStyle/>
        <a:p>
          <a:r>
            <a:rPr lang="id-ID" sz="1600" dirty="0"/>
            <a:t>Pasal 58 PP 29 tahun 2018 tentang Pemberdayaan Industri:</a:t>
          </a:r>
        </a:p>
      </dgm:t>
    </dgm:pt>
    <dgm:pt modelId="{AC60EBDC-8ED6-47B7-9560-CB3F0333A340}" type="parTrans" cxnId="{D31427F0-E086-4EB0-9D90-91CBCA96C9CB}">
      <dgm:prSet/>
      <dgm:spPr/>
      <dgm:t>
        <a:bodyPr/>
        <a:lstStyle/>
        <a:p>
          <a:endParaRPr lang="id-ID"/>
        </a:p>
      </dgm:t>
    </dgm:pt>
    <dgm:pt modelId="{488397D9-588C-4D03-9E91-C780A4472148}" type="sibTrans" cxnId="{D31427F0-E086-4EB0-9D90-91CBCA96C9CB}">
      <dgm:prSet/>
      <dgm:spPr/>
      <dgm:t>
        <a:bodyPr/>
        <a:lstStyle/>
        <a:p>
          <a:endParaRPr lang="id-ID"/>
        </a:p>
      </dgm:t>
    </dgm:pt>
    <dgm:pt modelId="{B3AA7990-35EA-48F2-A50C-7C00E3B6A4C9}">
      <dgm:prSet phldrT="[Text]" custT="1"/>
      <dgm:spPr/>
      <dgm:t>
        <a:bodyPr/>
        <a:lstStyle/>
        <a:p>
          <a:r>
            <a:rPr lang="id-ID" sz="1800" dirty="0"/>
            <a:t>tahap </a:t>
          </a:r>
          <a:r>
            <a:rPr lang="id-ID" sz="1800" dirty="0">
              <a:solidFill>
                <a:srgbClr val="C00000"/>
              </a:solidFill>
            </a:rPr>
            <a:t>perencanaan </a:t>
          </a:r>
          <a:r>
            <a:rPr lang="id-ID" sz="1800" dirty="0"/>
            <a:t>dan </a:t>
          </a:r>
        </a:p>
      </dgm:t>
    </dgm:pt>
    <dgm:pt modelId="{D46BE6CE-BFB7-4A84-800D-7516812C282A}" type="parTrans" cxnId="{5413434E-F1C4-4616-857F-DEB224DA742F}">
      <dgm:prSet/>
      <dgm:spPr/>
      <dgm:t>
        <a:bodyPr/>
        <a:lstStyle/>
        <a:p>
          <a:endParaRPr lang="id-ID"/>
        </a:p>
      </dgm:t>
    </dgm:pt>
    <dgm:pt modelId="{42FE85EC-C3DA-4842-A0FF-9AF7B5BE5AFB}" type="sibTrans" cxnId="{5413434E-F1C4-4616-857F-DEB224DA742F}">
      <dgm:prSet/>
      <dgm:spPr/>
      <dgm:t>
        <a:bodyPr/>
        <a:lstStyle/>
        <a:p>
          <a:endParaRPr lang="id-ID"/>
        </a:p>
      </dgm:t>
    </dgm:pt>
    <dgm:pt modelId="{5BD4242D-7AD9-4305-A44A-73F21BB4601F}">
      <dgm:prSet phldrT="[Text]" custT="1"/>
      <dgm:spPr/>
      <dgm:t>
        <a:bodyPr/>
        <a:lstStyle/>
        <a:p>
          <a:r>
            <a:rPr lang="id-ID" sz="1800" dirty="0">
              <a:solidFill>
                <a:srgbClr val="C00000"/>
              </a:solidFill>
            </a:rPr>
            <a:t>pelaksanaan </a:t>
          </a:r>
          <a:r>
            <a:rPr lang="id-ID" sz="1800" dirty="0"/>
            <a:t>PBJ</a:t>
          </a:r>
        </a:p>
      </dgm:t>
    </dgm:pt>
    <dgm:pt modelId="{79CA766B-B2C3-48C2-9176-73613A513310}" type="parTrans" cxnId="{7678584D-5B35-411D-8E6C-9922C627D8A7}">
      <dgm:prSet/>
      <dgm:spPr/>
      <dgm:t>
        <a:bodyPr/>
        <a:lstStyle/>
        <a:p>
          <a:endParaRPr lang="id-ID"/>
        </a:p>
      </dgm:t>
    </dgm:pt>
    <dgm:pt modelId="{11C3B91F-EE1A-46D1-B1E1-FF6C00B8DCFF}" type="sibTrans" cxnId="{7678584D-5B35-411D-8E6C-9922C627D8A7}">
      <dgm:prSet/>
      <dgm:spPr/>
      <dgm:t>
        <a:bodyPr/>
        <a:lstStyle/>
        <a:p>
          <a:endParaRPr lang="id-ID"/>
        </a:p>
      </dgm:t>
    </dgm:pt>
    <dgm:pt modelId="{8E7230B7-C1B7-4EF2-8659-1E7CD009D915}" type="pres">
      <dgm:prSet presAssocID="{629AC4DD-5AF0-46E3-BAC8-C388CF55E0BC}" presName="Name0" presStyleCnt="0">
        <dgm:presLayoutVars>
          <dgm:chMax val="7"/>
          <dgm:dir/>
          <dgm:animOne val="branch"/>
        </dgm:presLayoutVars>
      </dgm:prSet>
      <dgm:spPr/>
    </dgm:pt>
    <dgm:pt modelId="{D3E4D96C-2A87-4580-9ABC-288EB595A4EB}" type="pres">
      <dgm:prSet presAssocID="{3F7507C1-3E2D-430B-95A9-4D03D6F1B01D}" presName="parTx1" presStyleLbl="node1" presStyleIdx="0" presStyleCnt="3"/>
      <dgm:spPr/>
    </dgm:pt>
    <dgm:pt modelId="{C99CCC19-8B35-4742-B9EC-061CB0C9938D}" type="pres">
      <dgm:prSet presAssocID="{3F7507C1-3E2D-430B-95A9-4D03D6F1B01D}" presName="spPre1" presStyleCnt="0"/>
      <dgm:spPr/>
    </dgm:pt>
    <dgm:pt modelId="{1FF6D099-3EFF-4A0C-8151-20632D707E4D}" type="pres">
      <dgm:prSet presAssocID="{3F7507C1-3E2D-430B-95A9-4D03D6F1B01D}" presName="chLin1" presStyleCnt="0"/>
      <dgm:spPr/>
    </dgm:pt>
    <dgm:pt modelId="{92D4BA16-7B57-4C10-9CD6-1FA7D9D9290F}" type="pres">
      <dgm:prSet presAssocID="{AC60EBDC-8ED6-47B7-9560-CB3F0333A340}" presName="Name11" presStyleLbl="parChTrans1D1" presStyleIdx="0" presStyleCnt="4"/>
      <dgm:spPr/>
    </dgm:pt>
    <dgm:pt modelId="{08733CAF-5C2E-466C-8F1F-943906FB7BE4}" type="pres">
      <dgm:prSet presAssocID="{AC60EBDC-8ED6-47B7-9560-CB3F0333A340}" presName="Name31" presStyleLbl="parChTrans1D1" presStyleIdx="1" presStyleCnt="4"/>
      <dgm:spPr/>
    </dgm:pt>
    <dgm:pt modelId="{61D248E1-C950-4111-A362-FC7111034A16}" type="pres">
      <dgm:prSet presAssocID="{5E04840D-137C-4050-94FE-DC801128C361}" presName="top1" presStyleCnt="0"/>
      <dgm:spPr/>
    </dgm:pt>
    <dgm:pt modelId="{8097B427-0CF4-488F-903F-A3A4AA2644F9}" type="pres">
      <dgm:prSet presAssocID="{5E04840D-137C-4050-94FE-DC801128C361}" presName="txAndLines1" presStyleCnt="0"/>
      <dgm:spPr/>
    </dgm:pt>
    <dgm:pt modelId="{68753D19-F160-45D1-BAB8-7942482AFADD}" type="pres">
      <dgm:prSet presAssocID="{5E04840D-137C-4050-94FE-DC801128C361}" presName="anchor1" presStyleCnt="0"/>
      <dgm:spPr/>
    </dgm:pt>
    <dgm:pt modelId="{3AA0495F-2941-4092-91AF-53F3071EBC70}" type="pres">
      <dgm:prSet presAssocID="{5E04840D-137C-4050-94FE-DC801128C361}" presName="backup1" presStyleCnt="0"/>
      <dgm:spPr/>
    </dgm:pt>
    <dgm:pt modelId="{7E24038F-A5A1-4AF2-982F-10DA6E133A93}" type="pres">
      <dgm:prSet presAssocID="{5E04840D-137C-4050-94FE-DC801128C361}" presName="preLine1" presStyleLbl="parChTrans1D1" presStyleIdx="2" presStyleCnt="4"/>
      <dgm:spPr/>
    </dgm:pt>
    <dgm:pt modelId="{1BEC03B6-C030-4500-B795-19B446660077}" type="pres">
      <dgm:prSet presAssocID="{5E04840D-137C-4050-94FE-DC801128C361}" presName="desTx1" presStyleLbl="revTx" presStyleIdx="0" presStyleCnt="0">
        <dgm:presLayoutVars>
          <dgm:bulletEnabled val="1"/>
        </dgm:presLayoutVars>
      </dgm:prSet>
      <dgm:spPr/>
    </dgm:pt>
    <dgm:pt modelId="{DE1C17D4-5678-4C29-83F0-EB7196147623}" type="pres">
      <dgm:prSet presAssocID="{5E04840D-137C-4050-94FE-DC801128C361}" presName="postLine1" presStyleLbl="parChTrans1D1" presStyleIdx="3" presStyleCnt="4"/>
      <dgm:spPr/>
    </dgm:pt>
    <dgm:pt modelId="{74D24B65-5852-4CA1-B53E-636AB23D24D6}" type="pres">
      <dgm:prSet presAssocID="{3F7507C1-3E2D-430B-95A9-4D03D6F1B01D}" presName="spPost1" presStyleCnt="0"/>
      <dgm:spPr/>
    </dgm:pt>
    <dgm:pt modelId="{8F0A4AEF-2EF2-4D80-811A-7D96D24536D8}" type="pres">
      <dgm:prSet presAssocID="{B3AA7990-35EA-48F2-A50C-7C00E3B6A4C9}" presName="parTx2" presStyleLbl="node1" presStyleIdx="1" presStyleCnt="3"/>
      <dgm:spPr/>
    </dgm:pt>
    <dgm:pt modelId="{0FC77241-E02A-455E-8218-3D0A52DBBC04}" type="pres">
      <dgm:prSet presAssocID="{5BD4242D-7AD9-4305-A44A-73F21BB4601F}" presName="parTx3" presStyleLbl="node1" presStyleIdx="2" presStyleCnt="3"/>
      <dgm:spPr/>
    </dgm:pt>
  </dgm:ptLst>
  <dgm:cxnLst>
    <dgm:cxn modelId="{9F53C617-2BD2-4FBB-8A2B-81F3374710C6}" type="presOf" srcId="{5BD4242D-7AD9-4305-A44A-73F21BB4601F}" destId="{0FC77241-E02A-455E-8218-3D0A52DBBC04}" srcOrd="0" destOrd="0" presId="urn:microsoft.com/office/officeart/2009/3/layout/SubStepProcess"/>
    <dgm:cxn modelId="{9AF64F19-5A58-49A2-9369-A3FB081708BD}" type="presOf" srcId="{5E04840D-137C-4050-94FE-DC801128C361}" destId="{1BEC03B6-C030-4500-B795-19B446660077}" srcOrd="0" destOrd="0" presId="urn:microsoft.com/office/officeart/2009/3/layout/SubStepProcess"/>
    <dgm:cxn modelId="{7678584D-5B35-411D-8E6C-9922C627D8A7}" srcId="{629AC4DD-5AF0-46E3-BAC8-C388CF55E0BC}" destId="{5BD4242D-7AD9-4305-A44A-73F21BB4601F}" srcOrd="2" destOrd="0" parTransId="{79CA766B-B2C3-48C2-9176-73613A513310}" sibTransId="{11C3B91F-EE1A-46D1-B1E1-FF6C00B8DCFF}"/>
    <dgm:cxn modelId="{5413434E-F1C4-4616-857F-DEB224DA742F}" srcId="{629AC4DD-5AF0-46E3-BAC8-C388CF55E0BC}" destId="{B3AA7990-35EA-48F2-A50C-7C00E3B6A4C9}" srcOrd="1" destOrd="0" parTransId="{D46BE6CE-BFB7-4A84-800D-7516812C282A}" sibTransId="{42FE85EC-C3DA-4842-A0FF-9AF7B5BE5AFB}"/>
    <dgm:cxn modelId="{48BF5472-1F06-4119-A0F5-ED5AC9B5A911}" type="presOf" srcId="{3F7507C1-3E2D-430B-95A9-4D03D6F1B01D}" destId="{D3E4D96C-2A87-4580-9ABC-288EB595A4EB}" srcOrd="0" destOrd="0" presId="urn:microsoft.com/office/officeart/2009/3/layout/SubStepProcess"/>
    <dgm:cxn modelId="{183EA176-8C15-4868-A0A6-3439852FB191}" srcId="{629AC4DD-5AF0-46E3-BAC8-C388CF55E0BC}" destId="{3F7507C1-3E2D-430B-95A9-4D03D6F1B01D}" srcOrd="0" destOrd="0" parTransId="{D58D16DF-0EF9-41AD-874B-CBF55DB62C9D}" sibTransId="{D9037A0D-C817-4570-A167-B9C6BC6F2DD8}"/>
    <dgm:cxn modelId="{34379E7F-5816-4691-9BEB-0D5BA995D172}" type="presOf" srcId="{B3AA7990-35EA-48F2-A50C-7C00E3B6A4C9}" destId="{8F0A4AEF-2EF2-4D80-811A-7D96D24536D8}" srcOrd="0" destOrd="0" presId="urn:microsoft.com/office/officeart/2009/3/layout/SubStepProcess"/>
    <dgm:cxn modelId="{4265C5EC-2862-47B5-A438-C367EA34B460}" type="presOf" srcId="{629AC4DD-5AF0-46E3-BAC8-C388CF55E0BC}" destId="{8E7230B7-C1B7-4EF2-8659-1E7CD009D915}" srcOrd="0" destOrd="0" presId="urn:microsoft.com/office/officeart/2009/3/layout/SubStepProcess"/>
    <dgm:cxn modelId="{D31427F0-E086-4EB0-9D90-91CBCA96C9CB}" srcId="{3F7507C1-3E2D-430B-95A9-4D03D6F1B01D}" destId="{5E04840D-137C-4050-94FE-DC801128C361}" srcOrd="0" destOrd="0" parTransId="{AC60EBDC-8ED6-47B7-9560-CB3F0333A340}" sibTransId="{488397D9-588C-4D03-9E91-C780A4472148}"/>
    <dgm:cxn modelId="{70689FA3-447F-45DB-AC4C-D2DC9BC1649E}" type="presParOf" srcId="{8E7230B7-C1B7-4EF2-8659-1E7CD009D915}" destId="{D3E4D96C-2A87-4580-9ABC-288EB595A4EB}" srcOrd="0" destOrd="0" presId="urn:microsoft.com/office/officeart/2009/3/layout/SubStepProcess"/>
    <dgm:cxn modelId="{B762CAB5-8AE0-49F6-B803-C072267DBF54}" type="presParOf" srcId="{8E7230B7-C1B7-4EF2-8659-1E7CD009D915}" destId="{C99CCC19-8B35-4742-B9EC-061CB0C9938D}" srcOrd="1" destOrd="0" presId="urn:microsoft.com/office/officeart/2009/3/layout/SubStepProcess"/>
    <dgm:cxn modelId="{220D1914-AA43-4777-9ACA-5FC84CD17763}" type="presParOf" srcId="{8E7230B7-C1B7-4EF2-8659-1E7CD009D915}" destId="{1FF6D099-3EFF-4A0C-8151-20632D707E4D}" srcOrd="2" destOrd="0" presId="urn:microsoft.com/office/officeart/2009/3/layout/SubStepProcess"/>
    <dgm:cxn modelId="{69CC9B56-B6F5-470E-9D66-EB89B8C50FE6}" type="presParOf" srcId="{1FF6D099-3EFF-4A0C-8151-20632D707E4D}" destId="{92D4BA16-7B57-4C10-9CD6-1FA7D9D9290F}" srcOrd="0" destOrd="0" presId="urn:microsoft.com/office/officeart/2009/3/layout/SubStepProcess"/>
    <dgm:cxn modelId="{4BB7F748-A3EB-447C-B22B-18097ED06517}" type="presParOf" srcId="{1FF6D099-3EFF-4A0C-8151-20632D707E4D}" destId="{08733CAF-5C2E-466C-8F1F-943906FB7BE4}" srcOrd="1" destOrd="0" presId="urn:microsoft.com/office/officeart/2009/3/layout/SubStepProcess"/>
    <dgm:cxn modelId="{C7B6B024-79E9-4783-B2A4-DFB9500CB968}" type="presParOf" srcId="{1FF6D099-3EFF-4A0C-8151-20632D707E4D}" destId="{61D248E1-C950-4111-A362-FC7111034A16}" srcOrd="2" destOrd="0" presId="urn:microsoft.com/office/officeart/2009/3/layout/SubStepProcess"/>
    <dgm:cxn modelId="{A3D2641C-CBF2-4D2B-B013-FB4A42016D5F}" type="presParOf" srcId="{1FF6D099-3EFF-4A0C-8151-20632D707E4D}" destId="{8097B427-0CF4-488F-903F-A3A4AA2644F9}" srcOrd="3" destOrd="0" presId="urn:microsoft.com/office/officeart/2009/3/layout/SubStepProcess"/>
    <dgm:cxn modelId="{92F6A4F2-6D9E-455F-BD4D-1E2F37954F66}" type="presParOf" srcId="{8097B427-0CF4-488F-903F-A3A4AA2644F9}" destId="{68753D19-F160-45D1-BAB8-7942482AFADD}" srcOrd="0" destOrd="0" presId="urn:microsoft.com/office/officeart/2009/3/layout/SubStepProcess"/>
    <dgm:cxn modelId="{D0E56F74-235A-4EB2-9199-77126DB602DD}" type="presParOf" srcId="{8097B427-0CF4-488F-903F-A3A4AA2644F9}" destId="{3AA0495F-2941-4092-91AF-53F3071EBC70}" srcOrd="1" destOrd="0" presId="urn:microsoft.com/office/officeart/2009/3/layout/SubStepProcess"/>
    <dgm:cxn modelId="{ADA31069-7FB6-4406-8A29-F991094C1E98}" type="presParOf" srcId="{8097B427-0CF4-488F-903F-A3A4AA2644F9}" destId="{7E24038F-A5A1-4AF2-982F-10DA6E133A93}" srcOrd="2" destOrd="0" presId="urn:microsoft.com/office/officeart/2009/3/layout/SubStepProcess"/>
    <dgm:cxn modelId="{7564BAF1-4983-4C01-81E2-CD4E3A87A93D}" type="presParOf" srcId="{8097B427-0CF4-488F-903F-A3A4AA2644F9}" destId="{1BEC03B6-C030-4500-B795-19B446660077}" srcOrd="3" destOrd="0" presId="urn:microsoft.com/office/officeart/2009/3/layout/SubStepProcess"/>
    <dgm:cxn modelId="{2733E459-9C72-40A1-9E60-193449CAFB9B}" type="presParOf" srcId="{8097B427-0CF4-488F-903F-A3A4AA2644F9}" destId="{DE1C17D4-5678-4C29-83F0-EB7196147623}" srcOrd="4" destOrd="0" presId="urn:microsoft.com/office/officeart/2009/3/layout/SubStepProcess"/>
    <dgm:cxn modelId="{4520AC2D-EF0A-4D77-9A22-6F7D6109D69C}" type="presParOf" srcId="{8E7230B7-C1B7-4EF2-8659-1E7CD009D915}" destId="{74D24B65-5852-4CA1-B53E-636AB23D24D6}" srcOrd="3" destOrd="0" presId="urn:microsoft.com/office/officeart/2009/3/layout/SubStepProcess"/>
    <dgm:cxn modelId="{E9958A6C-D73D-42B2-AAFC-F998CF9891D2}" type="presParOf" srcId="{8E7230B7-C1B7-4EF2-8659-1E7CD009D915}" destId="{8F0A4AEF-2EF2-4D80-811A-7D96D24536D8}" srcOrd="4" destOrd="0" presId="urn:microsoft.com/office/officeart/2009/3/layout/SubStepProcess"/>
    <dgm:cxn modelId="{070A388C-E043-4522-8716-AAB6B78A11A5}" type="presParOf" srcId="{8E7230B7-C1B7-4EF2-8659-1E7CD009D915}" destId="{0FC77241-E02A-455E-8218-3D0A52DBBC04}" srcOrd="5" destOrd="0" presId="urn:microsoft.com/office/officeart/2009/3/layout/SubSte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8C69F321-58F9-4FD8-A82D-F9E176FA900E}" type="doc">
      <dgm:prSet loTypeId="urn:microsoft.com/office/officeart/2005/8/layout/hierarchy2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id-ID"/>
        </a:p>
      </dgm:t>
    </dgm:pt>
    <dgm:pt modelId="{1EA483E7-F6F5-44D1-AC4C-4A2F48214CE4}">
      <dgm:prSet phldrT="[Text]" custT="1"/>
      <dgm:spPr/>
      <dgm:t>
        <a:bodyPr/>
        <a:lstStyle/>
        <a:p>
          <a:r>
            <a:rPr lang="en-US" sz="2000" dirty="0" err="1"/>
            <a:t>Pasal</a:t>
          </a:r>
          <a:r>
            <a:rPr lang="en-US" sz="2000" dirty="0"/>
            <a:t> 4.b </a:t>
          </a:r>
          <a:r>
            <a:rPr lang="id-ID" sz="2000" dirty="0" err="1"/>
            <a:t>PerPres</a:t>
          </a:r>
          <a:r>
            <a:rPr lang="id-ID" sz="2000" dirty="0"/>
            <a:t> 16/2018 </a:t>
          </a:r>
          <a:r>
            <a:rPr lang="en-US" sz="2000" dirty="0"/>
            <a:t>jo </a:t>
          </a:r>
          <a:r>
            <a:rPr lang="en-US" sz="2000" dirty="0" err="1"/>
            <a:t>Perpres</a:t>
          </a:r>
          <a:r>
            <a:rPr lang="en-US" sz="2000" dirty="0"/>
            <a:t> 12/2021 </a:t>
          </a:r>
          <a:r>
            <a:rPr lang="id-ID" sz="2000" dirty="0"/>
            <a:t>tentang PBJ Pemerintah</a:t>
          </a:r>
        </a:p>
      </dgm:t>
    </dgm:pt>
    <dgm:pt modelId="{9F44ED79-D668-46B7-A70E-514305CE0A03}" type="parTrans" cxnId="{E935B3CC-FB17-4EB6-AC79-341D19C896ED}">
      <dgm:prSet/>
      <dgm:spPr/>
      <dgm:t>
        <a:bodyPr/>
        <a:lstStyle/>
        <a:p>
          <a:endParaRPr lang="id-ID"/>
        </a:p>
      </dgm:t>
    </dgm:pt>
    <dgm:pt modelId="{E52FE054-44B7-4FA6-9516-8CFF5301B553}" type="sibTrans" cxnId="{E935B3CC-FB17-4EB6-AC79-341D19C896ED}">
      <dgm:prSet/>
      <dgm:spPr/>
      <dgm:t>
        <a:bodyPr/>
        <a:lstStyle/>
        <a:p>
          <a:endParaRPr lang="id-ID"/>
        </a:p>
      </dgm:t>
    </dgm:pt>
    <dgm:pt modelId="{7AB1D0B3-3B9D-4BA8-A086-8A7D59EC457C}">
      <dgm:prSet phldrT="[Text]" custT="1"/>
      <dgm:spPr/>
      <dgm:t>
        <a:bodyPr/>
        <a:lstStyle/>
        <a:p>
          <a:r>
            <a:rPr lang="id-ID" sz="2000" i="1" dirty="0">
              <a:solidFill>
                <a:srgbClr val="C00000"/>
              </a:solidFill>
            </a:rPr>
            <a:t>PBJ bertujuan untuk: meningkatkan penggunaan PDN</a:t>
          </a:r>
          <a:endParaRPr lang="id-ID" sz="2000" dirty="0">
            <a:solidFill>
              <a:srgbClr val="C00000"/>
            </a:solidFill>
          </a:endParaRPr>
        </a:p>
      </dgm:t>
    </dgm:pt>
    <dgm:pt modelId="{EDCFE814-F7B9-4FA9-954D-FD2DF31AF4CB}" type="parTrans" cxnId="{824528F6-4334-4068-A2CD-5A6EB6FD0EE6}">
      <dgm:prSet/>
      <dgm:spPr/>
      <dgm:t>
        <a:bodyPr/>
        <a:lstStyle/>
        <a:p>
          <a:endParaRPr lang="id-ID"/>
        </a:p>
      </dgm:t>
    </dgm:pt>
    <dgm:pt modelId="{8C581567-D0AC-48E5-86B2-02A3EB222FB4}" type="sibTrans" cxnId="{824528F6-4334-4068-A2CD-5A6EB6FD0EE6}">
      <dgm:prSet/>
      <dgm:spPr/>
      <dgm:t>
        <a:bodyPr/>
        <a:lstStyle/>
        <a:p>
          <a:endParaRPr lang="id-ID"/>
        </a:p>
      </dgm:t>
    </dgm:pt>
    <dgm:pt modelId="{CEE1E6D1-EFDC-4C83-A781-937FD4D059C5}">
      <dgm:prSet phldrT="[Text]" custT="1"/>
      <dgm:spPr/>
      <dgm:t>
        <a:bodyPr/>
        <a:lstStyle/>
        <a:p>
          <a:r>
            <a:rPr lang="id-ID" sz="1500" dirty="0"/>
            <a:t>Kewajiban penggunaan PDN dilakukan jika terdapat </a:t>
          </a:r>
          <a:r>
            <a:rPr lang="en-US" sz="1500" dirty="0"/>
            <a:t>PDN </a:t>
          </a:r>
          <a:r>
            <a:rPr lang="id-ID" sz="1500" dirty="0"/>
            <a:t>dengan nilai TKDN ditambah nilai BMP paling rendah 40%</a:t>
          </a:r>
          <a:r>
            <a:rPr lang="en-US" sz="1500" dirty="0"/>
            <a:t> (66.2)</a:t>
          </a:r>
          <a:endParaRPr lang="id-ID" sz="1500" dirty="0"/>
        </a:p>
      </dgm:t>
    </dgm:pt>
    <dgm:pt modelId="{CF05C487-451A-4866-A7CC-31ED69750BC8}" type="parTrans" cxnId="{2461DAC8-3036-4008-B4D6-B0EF6B48055A}">
      <dgm:prSet/>
      <dgm:spPr/>
      <dgm:t>
        <a:bodyPr/>
        <a:lstStyle/>
        <a:p>
          <a:endParaRPr lang="id-ID"/>
        </a:p>
      </dgm:t>
    </dgm:pt>
    <dgm:pt modelId="{63A1816B-4A68-4F9F-8AFE-DA459CFC44DF}" type="sibTrans" cxnId="{2461DAC8-3036-4008-B4D6-B0EF6B48055A}">
      <dgm:prSet/>
      <dgm:spPr/>
      <dgm:t>
        <a:bodyPr/>
        <a:lstStyle/>
        <a:p>
          <a:endParaRPr lang="id-ID"/>
        </a:p>
      </dgm:t>
    </dgm:pt>
    <dgm:pt modelId="{A1D47283-B38A-4FB4-81BA-18F33C1C93CC}">
      <dgm:prSet phldrT="[Text]" custT="1"/>
      <dgm:spPr/>
      <dgm:t>
        <a:bodyPr/>
        <a:lstStyle/>
        <a:p>
          <a:r>
            <a:rPr lang="id-ID" sz="1500" dirty="0"/>
            <a:t>Kewajiban penggunaan </a:t>
          </a:r>
          <a:r>
            <a:rPr lang="en-US" sz="1500" dirty="0"/>
            <a:t>PDN </a:t>
          </a:r>
          <a:r>
            <a:rPr lang="es-ES" sz="1500" dirty="0" err="1"/>
            <a:t>dilakukan</a:t>
          </a:r>
          <a:r>
            <a:rPr lang="es-ES" sz="1500" dirty="0"/>
            <a:t> pada </a:t>
          </a:r>
          <a:r>
            <a:rPr lang="id-ID" sz="1500" dirty="0"/>
            <a:t>tahap Perencanaan Pengadaan, Persiapan</a:t>
          </a:r>
          <a:r>
            <a:rPr lang="en-US" sz="1500" dirty="0"/>
            <a:t> </a:t>
          </a:r>
          <a:r>
            <a:rPr lang="id-ID" sz="1500" dirty="0"/>
            <a:t>Pengadaan</a:t>
          </a:r>
          <a:r>
            <a:rPr lang="en-US" sz="1500" dirty="0"/>
            <a:t>/</a:t>
          </a:r>
          <a:r>
            <a:rPr lang="id-ID" sz="1500" dirty="0"/>
            <a:t>Pemilihan Penyedia</a:t>
          </a:r>
          <a:r>
            <a:rPr lang="en-US" sz="1500" dirty="0"/>
            <a:t> (66.3a)</a:t>
          </a:r>
          <a:endParaRPr lang="id-ID" sz="1500" dirty="0"/>
        </a:p>
      </dgm:t>
    </dgm:pt>
    <dgm:pt modelId="{2865C8E7-2E1D-4571-B5C5-509EA0AC6EA2}" type="parTrans" cxnId="{353142F8-8B2D-4DC5-8C78-89381B5EA269}">
      <dgm:prSet/>
      <dgm:spPr/>
      <dgm:t>
        <a:bodyPr/>
        <a:lstStyle/>
        <a:p>
          <a:endParaRPr lang="id-ID"/>
        </a:p>
      </dgm:t>
    </dgm:pt>
    <dgm:pt modelId="{F205D3CB-04A6-4B0C-8535-D0F36B1B1EAA}" type="sibTrans" cxnId="{353142F8-8B2D-4DC5-8C78-89381B5EA269}">
      <dgm:prSet/>
      <dgm:spPr/>
      <dgm:t>
        <a:bodyPr/>
        <a:lstStyle/>
        <a:p>
          <a:endParaRPr lang="id-ID"/>
        </a:p>
      </dgm:t>
    </dgm:pt>
    <dgm:pt modelId="{90192E1C-6177-4AB6-A5AE-4D7C48F293D5}">
      <dgm:prSet phldrT="[Text]" custT="1"/>
      <dgm:spPr/>
      <dgm:t>
        <a:bodyPr/>
        <a:lstStyle/>
        <a:p>
          <a:r>
            <a:rPr lang="id-ID" sz="2400" dirty="0">
              <a:solidFill>
                <a:schemeClr val="tx1"/>
              </a:solidFill>
            </a:rPr>
            <a:t>wajib menggunakan PDN</a:t>
          </a:r>
          <a:r>
            <a:rPr lang="en-US" sz="2400" dirty="0">
              <a:solidFill>
                <a:schemeClr val="tx1"/>
              </a:solidFill>
            </a:rPr>
            <a:t> (</a:t>
          </a:r>
          <a:r>
            <a:rPr lang="en-US" sz="2400" dirty="0" err="1">
              <a:solidFill>
                <a:schemeClr val="tx1"/>
              </a:solidFill>
            </a:rPr>
            <a:t>Pasal</a:t>
          </a:r>
          <a:r>
            <a:rPr lang="en-US" sz="2400" dirty="0">
              <a:solidFill>
                <a:schemeClr val="tx1"/>
              </a:solidFill>
            </a:rPr>
            <a:t> 6.1)</a:t>
          </a:r>
          <a:endParaRPr lang="id-ID" sz="2400" dirty="0">
            <a:solidFill>
              <a:schemeClr val="tx1"/>
            </a:solidFill>
          </a:endParaRPr>
        </a:p>
      </dgm:t>
    </dgm:pt>
    <dgm:pt modelId="{557E3058-69A7-492E-AA15-5037E2C0CAAD}" type="parTrans" cxnId="{3B23AD4C-1F56-4242-9D6A-3D1BDEF866C8}">
      <dgm:prSet/>
      <dgm:spPr/>
      <dgm:t>
        <a:bodyPr/>
        <a:lstStyle/>
        <a:p>
          <a:endParaRPr lang="id-ID"/>
        </a:p>
      </dgm:t>
    </dgm:pt>
    <dgm:pt modelId="{54D7912B-3583-46D9-89E0-518FDAED1FC0}" type="sibTrans" cxnId="{3B23AD4C-1F56-4242-9D6A-3D1BDEF866C8}">
      <dgm:prSet/>
      <dgm:spPr/>
      <dgm:t>
        <a:bodyPr/>
        <a:lstStyle/>
        <a:p>
          <a:endParaRPr lang="id-ID"/>
        </a:p>
      </dgm:t>
    </dgm:pt>
    <dgm:pt modelId="{D8CA6FAD-8F8B-4590-BEFB-29901B48D3EB}">
      <dgm:prSet phldrT="[Text]" custT="1"/>
      <dgm:spPr/>
      <dgm:t>
        <a:bodyPr/>
        <a:lstStyle/>
        <a:p>
          <a:r>
            <a:rPr lang="id-ID" sz="1800" dirty="0">
              <a:solidFill>
                <a:srgbClr val="C00000"/>
              </a:solidFill>
            </a:rPr>
            <a:t>dicantumkan dalam RUP, spesifikasi teknis/KAK, dan Doku</a:t>
          </a:r>
          <a:r>
            <a:rPr lang="en-US" sz="1800" dirty="0">
              <a:solidFill>
                <a:srgbClr val="C00000"/>
              </a:solidFill>
            </a:rPr>
            <a:t>m</a:t>
          </a:r>
          <a:r>
            <a:rPr lang="id-ID" sz="1800" dirty="0" err="1">
              <a:solidFill>
                <a:srgbClr val="C00000"/>
              </a:solidFill>
            </a:rPr>
            <a:t>en</a:t>
          </a:r>
          <a:r>
            <a:rPr lang="id-ID" sz="1800" dirty="0">
              <a:solidFill>
                <a:srgbClr val="C00000"/>
              </a:solidFill>
            </a:rPr>
            <a:t> Pemi</a:t>
          </a:r>
          <a:r>
            <a:rPr lang="en-US" sz="1800" dirty="0">
              <a:solidFill>
                <a:srgbClr val="C00000"/>
              </a:solidFill>
            </a:rPr>
            <a:t>l</a:t>
          </a:r>
          <a:r>
            <a:rPr lang="id-ID" sz="1800" dirty="0" err="1">
              <a:solidFill>
                <a:srgbClr val="C00000"/>
              </a:solidFill>
            </a:rPr>
            <a:t>ihan</a:t>
          </a:r>
          <a:r>
            <a:rPr lang="id-ID" sz="1800" dirty="0">
              <a:solidFill>
                <a:srgbClr val="C00000"/>
              </a:solidFill>
            </a:rPr>
            <a:t>. </a:t>
          </a:r>
          <a:r>
            <a:rPr lang="en-US" sz="1800" dirty="0">
              <a:solidFill>
                <a:srgbClr val="C00000"/>
              </a:solidFill>
            </a:rPr>
            <a:t>(</a:t>
          </a:r>
          <a:r>
            <a:rPr lang="en-US" sz="1800" dirty="0" err="1">
              <a:solidFill>
                <a:srgbClr val="C00000"/>
              </a:solidFill>
            </a:rPr>
            <a:t>Pasal</a:t>
          </a:r>
          <a:r>
            <a:rPr lang="en-US" sz="1800" dirty="0">
              <a:solidFill>
                <a:srgbClr val="C00000"/>
              </a:solidFill>
            </a:rPr>
            <a:t> 19.1.a jo 66.4)</a:t>
          </a:r>
          <a:endParaRPr lang="id-ID" sz="1800" dirty="0">
            <a:solidFill>
              <a:srgbClr val="C00000"/>
            </a:solidFill>
          </a:endParaRPr>
        </a:p>
      </dgm:t>
    </dgm:pt>
    <dgm:pt modelId="{82223EBB-29B5-4F6D-AB7B-66145987903E}" type="parTrans" cxnId="{924B7364-683C-4B16-BDF4-28F6DAAF4803}">
      <dgm:prSet/>
      <dgm:spPr/>
      <dgm:t>
        <a:bodyPr/>
        <a:lstStyle/>
        <a:p>
          <a:endParaRPr lang="id-ID"/>
        </a:p>
      </dgm:t>
    </dgm:pt>
    <dgm:pt modelId="{94F2D4C9-664D-4CF7-83DD-BE2913BAAF2F}" type="sibTrans" cxnId="{924B7364-683C-4B16-BDF4-28F6DAAF4803}">
      <dgm:prSet/>
      <dgm:spPr/>
      <dgm:t>
        <a:bodyPr/>
        <a:lstStyle/>
        <a:p>
          <a:endParaRPr lang="id-ID"/>
        </a:p>
      </dgm:t>
    </dgm:pt>
    <dgm:pt modelId="{22FB1A01-6437-4E7C-B3D1-3B19A74E500C}" type="pres">
      <dgm:prSet presAssocID="{8C69F321-58F9-4FD8-A82D-F9E176FA900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0933F7B5-7DAF-4D5F-A433-2A7882E5B7FB}" type="pres">
      <dgm:prSet presAssocID="{1EA483E7-F6F5-44D1-AC4C-4A2F48214CE4}" presName="root1" presStyleCnt="0"/>
      <dgm:spPr/>
    </dgm:pt>
    <dgm:pt modelId="{91E508A5-0563-4BF5-A163-62B3BFA935DB}" type="pres">
      <dgm:prSet presAssocID="{1EA483E7-F6F5-44D1-AC4C-4A2F48214CE4}" presName="LevelOneTextNode" presStyleLbl="node0" presStyleIdx="0" presStyleCnt="1">
        <dgm:presLayoutVars>
          <dgm:chPref val="3"/>
        </dgm:presLayoutVars>
      </dgm:prSet>
      <dgm:spPr/>
    </dgm:pt>
    <dgm:pt modelId="{599816F0-2811-4DB6-92D8-5B3730564389}" type="pres">
      <dgm:prSet presAssocID="{1EA483E7-F6F5-44D1-AC4C-4A2F48214CE4}" presName="level2hierChild" presStyleCnt="0"/>
      <dgm:spPr/>
    </dgm:pt>
    <dgm:pt modelId="{E57B4125-9B8B-451F-A5A5-5B8C4879958C}" type="pres">
      <dgm:prSet presAssocID="{EDCFE814-F7B9-4FA9-954D-FD2DF31AF4CB}" presName="conn2-1" presStyleLbl="parChTrans1D2" presStyleIdx="0" presStyleCnt="2"/>
      <dgm:spPr/>
    </dgm:pt>
    <dgm:pt modelId="{EBF7F3EF-9873-47F9-BF34-2CE44E95ACF4}" type="pres">
      <dgm:prSet presAssocID="{EDCFE814-F7B9-4FA9-954D-FD2DF31AF4CB}" presName="connTx" presStyleLbl="parChTrans1D2" presStyleIdx="0" presStyleCnt="2"/>
      <dgm:spPr/>
    </dgm:pt>
    <dgm:pt modelId="{E3306F7E-E19F-4271-B196-FAC6343E6519}" type="pres">
      <dgm:prSet presAssocID="{7AB1D0B3-3B9D-4BA8-A086-8A7D59EC457C}" presName="root2" presStyleCnt="0"/>
      <dgm:spPr/>
    </dgm:pt>
    <dgm:pt modelId="{AA05A821-FF68-433E-A3B3-437FE01B835F}" type="pres">
      <dgm:prSet presAssocID="{7AB1D0B3-3B9D-4BA8-A086-8A7D59EC457C}" presName="LevelTwoTextNode" presStyleLbl="node2" presStyleIdx="0" presStyleCnt="2">
        <dgm:presLayoutVars>
          <dgm:chPref val="3"/>
        </dgm:presLayoutVars>
      </dgm:prSet>
      <dgm:spPr/>
    </dgm:pt>
    <dgm:pt modelId="{74CCF946-4086-4AF4-94DB-EAFD6BF670CE}" type="pres">
      <dgm:prSet presAssocID="{7AB1D0B3-3B9D-4BA8-A086-8A7D59EC457C}" presName="level3hierChild" presStyleCnt="0"/>
      <dgm:spPr/>
    </dgm:pt>
    <dgm:pt modelId="{D019B973-7138-4717-ADF0-1AA735325B1D}" type="pres">
      <dgm:prSet presAssocID="{CF05C487-451A-4866-A7CC-31ED69750BC8}" presName="conn2-1" presStyleLbl="parChTrans1D3" presStyleIdx="0" presStyleCnt="3"/>
      <dgm:spPr/>
    </dgm:pt>
    <dgm:pt modelId="{3A75793C-02A8-4362-82EC-2DED02368537}" type="pres">
      <dgm:prSet presAssocID="{CF05C487-451A-4866-A7CC-31ED69750BC8}" presName="connTx" presStyleLbl="parChTrans1D3" presStyleIdx="0" presStyleCnt="3"/>
      <dgm:spPr/>
    </dgm:pt>
    <dgm:pt modelId="{F95C1720-5007-4A40-8C8F-8058B76A7FD6}" type="pres">
      <dgm:prSet presAssocID="{CEE1E6D1-EFDC-4C83-A781-937FD4D059C5}" presName="root2" presStyleCnt="0"/>
      <dgm:spPr/>
    </dgm:pt>
    <dgm:pt modelId="{DE4566D2-2999-4F8C-ADF4-6CA336E27DAE}" type="pres">
      <dgm:prSet presAssocID="{CEE1E6D1-EFDC-4C83-A781-937FD4D059C5}" presName="LevelTwoTextNode" presStyleLbl="node3" presStyleIdx="0" presStyleCnt="3">
        <dgm:presLayoutVars>
          <dgm:chPref val="3"/>
        </dgm:presLayoutVars>
      </dgm:prSet>
      <dgm:spPr/>
    </dgm:pt>
    <dgm:pt modelId="{98828809-8F30-47B3-9458-2FA5D5D230C9}" type="pres">
      <dgm:prSet presAssocID="{CEE1E6D1-EFDC-4C83-A781-937FD4D059C5}" presName="level3hierChild" presStyleCnt="0"/>
      <dgm:spPr/>
    </dgm:pt>
    <dgm:pt modelId="{669E525A-0E24-44AD-B4BA-6B3A7C52492A}" type="pres">
      <dgm:prSet presAssocID="{2865C8E7-2E1D-4571-B5C5-509EA0AC6EA2}" presName="conn2-1" presStyleLbl="parChTrans1D3" presStyleIdx="1" presStyleCnt="3"/>
      <dgm:spPr/>
    </dgm:pt>
    <dgm:pt modelId="{DC13DD44-39DC-4251-B487-4CB515B9055B}" type="pres">
      <dgm:prSet presAssocID="{2865C8E7-2E1D-4571-B5C5-509EA0AC6EA2}" presName="connTx" presStyleLbl="parChTrans1D3" presStyleIdx="1" presStyleCnt="3"/>
      <dgm:spPr/>
    </dgm:pt>
    <dgm:pt modelId="{6AC6570E-D96C-4F04-9BAF-144A16753CDC}" type="pres">
      <dgm:prSet presAssocID="{A1D47283-B38A-4FB4-81BA-18F33C1C93CC}" presName="root2" presStyleCnt="0"/>
      <dgm:spPr/>
    </dgm:pt>
    <dgm:pt modelId="{E4B67670-A97A-4AE1-A521-E38F9F144017}" type="pres">
      <dgm:prSet presAssocID="{A1D47283-B38A-4FB4-81BA-18F33C1C93CC}" presName="LevelTwoTextNode" presStyleLbl="node3" presStyleIdx="1" presStyleCnt="3">
        <dgm:presLayoutVars>
          <dgm:chPref val="3"/>
        </dgm:presLayoutVars>
      </dgm:prSet>
      <dgm:spPr/>
    </dgm:pt>
    <dgm:pt modelId="{76D1EA5C-EE94-4B01-BAA8-836F1DBC314D}" type="pres">
      <dgm:prSet presAssocID="{A1D47283-B38A-4FB4-81BA-18F33C1C93CC}" presName="level3hierChild" presStyleCnt="0"/>
      <dgm:spPr/>
    </dgm:pt>
    <dgm:pt modelId="{E2C69328-EE4E-4235-A986-F7C033D1127D}" type="pres">
      <dgm:prSet presAssocID="{557E3058-69A7-492E-AA15-5037E2C0CAAD}" presName="conn2-1" presStyleLbl="parChTrans1D2" presStyleIdx="1" presStyleCnt="2"/>
      <dgm:spPr/>
    </dgm:pt>
    <dgm:pt modelId="{8159AEFE-010E-4DBD-BC32-894917716204}" type="pres">
      <dgm:prSet presAssocID="{557E3058-69A7-492E-AA15-5037E2C0CAAD}" presName="connTx" presStyleLbl="parChTrans1D2" presStyleIdx="1" presStyleCnt="2"/>
      <dgm:spPr/>
    </dgm:pt>
    <dgm:pt modelId="{565DCEDF-1ED5-4A2F-B565-5BB088134FF7}" type="pres">
      <dgm:prSet presAssocID="{90192E1C-6177-4AB6-A5AE-4D7C48F293D5}" presName="root2" presStyleCnt="0"/>
      <dgm:spPr/>
    </dgm:pt>
    <dgm:pt modelId="{571C0889-9D92-4A23-B03A-B07AD0612019}" type="pres">
      <dgm:prSet presAssocID="{90192E1C-6177-4AB6-A5AE-4D7C48F293D5}" presName="LevelTwoTextNode" presStyleLbl="node2" presStyleIdx="1" presStyleCnt="2">
        <dgm:presLayoutVars>
          <dgm:chPref val="3"/>
        </dgm:presLayoutVars>
      </dgm:prSet>
      <dgm:spPr/>
    </dgm:pt>
    <dgm:pt modelId="{71B1403E-F3B8-4272-AD6A-09F62B8CBBE4}" type="pres">
      <dgm:prSet presAssocID="{90192E1C-6177-4AB6-A5AE-4D7C48F293D5}" presName="level3hierChild" presStyleCnt="0"/>
      <dgm:spPr/>
    </dgm:pt>
    <dgm:pt modelId="{0BCAC9A2-D259-490C-9983-4598E9D72FC1}" type="pres">
      <dgm:prSet presAssocID="{82223EBB-29B5-4F6D-AB7B-66145987903E}" presName="conn2-1" presStyleLbl="parChTrans1D3" presStyleIdx="2" presStyleCnt="3"/>
      <dgm:spPr/>
    </dgm:pt>
    <dgm:pt modelId="{8AA61DCE-8D66-4DAA-B562-37C557CC7127}" type="pres">
      <dgm:prSet presAssocID="{82223EBB-29B5-4F6D-AB7B-66145987903E}" presName="connTx" presStyleLbl="parChTrans1D3" presStyleIdx="2" presStyleCnt="3"/>
      <dgm:spPr/>
    </dgm:pt>
    <dgm:pt modelId="{E96B3FA3-1ADB-4C36-BD33-BAE91F27AFFE}" type="pres">
      <dgm:prSet presAssocID="{D8CA6FAD-8F8B-4590-BEFB-29901B48D3EB}" presName="root2" presStyleCnt="0"/>
      <dgm:spPr/>
    </dgm:pt>
    <dgm:pt modelId="{3797DBAC-E12E-4F8E-AAC3-279F169722E4}" type="pres">
      <dgm:prSet presAssocID="{D8CA6FAD-8F8B-4590-BEFB-29901B48D3EB}" presName="LevelTwoTextNode" presStyleLbl="node3" presStyleIdx="2" presStyleCnt="3">
        <dgm:presLayoutVars>
          <dgm:chPref val="3"/>
        </dgm:presLayoutVars>
      </dgm:prSet>
      <dgm:spPr/>
    </dgm:pt>
    <dgm:pt modelId="{A5AB4F8E-9EC2-4C9E-8E73-430493C9B55C}" type="pres">
      <dgm:prSet presAssocID="{D8CA6FAD-8F8B-4590-BEFB-29901B48D3EB}" presName="level3hierChild" presStyleCnt="0"/>
      <dgm:spPr/>
    </dgm:pt>
  </dgm:ptLst>
  <dgm:cxnLst>
    <dgm:cxn modelId="{DD505704-2636-44C2-9AB2-96AD86324721}" type="presOf" srcId="{2865C8E7-2E1D-4571-B5C5-509EA0AC6EA2}" destId="{669E525A-0E24-44AD-B4BA-6B3A7C52492A}" srcOrd="0" destOrd="0" presId="urn:microsoft.com/office/officeart/2005/8/layout/hierarchy2"/>
    <dgm:cxn modelId="{382D0307-443D-4AEA-AD01-E014F0FC318D}" type="presOf" srcId="{1EA483E7-F6F5-44D1-AC4C-4A2F48214CE4}" destId="{91E508A5-0563-4BF5-A163-62B3BFA935DB}" srcOrd="0" destOrd="0" presId="urn:microsoft.com/office/officeart/2005/8/layout/hierarchy2"/>
    <dgm:cxn modelId="{5F62E109-F9FF-4168-A324-7CDB14332AA3}" type="presOf" srcId="{CEE1E6D1-EFDC-4C83-A781-937FD4D059C5}" destId="{DE4566D2-2999-4F8C-ADF4-6CA336E27DAE}" srcOrd="0" destOrd="0" presId="urn:microsoft.com/office/officeart/2005/8/layout/hierarchy2"/>
    <dgm:cxn modelId="{91AE7C21-BD27-4116-A855-DDD51EA5DCEA}" type="presOf" srcId="{82223EBB-29B5-4F6D-AB7B-66145987903E}" destId="{0BCAC9A2-D259-490C-9983-4598E9D72FC1}" srcOrd="0" destOrd="0" presId="urn:microsoft.com/office/officeart/2005/8/layout/hierarchy2"/>
    <dgm:cxn modelId="{3F281022-94A3-4C8B-9A50-8D37031604FF}" type="presOf" srcId="{EDCFE814-F7B9-4FA9-954D-FD2DF31AF4CB}" destId="{EBF7F3EF-9873-47F9-BF34-2CE44E95ACF4}" srcOrd="1" destOrd="0" presId="urn:microsoft.com/office/officeart/2005/8/layout/hierarchy2"/>
    <dgm:cxn modelId="{1921A522-D993-454E-AB28-9E84F8B5ADFC}" type="presOf" srcId="{CF05C487-451A-4866-A7CC-31ED69750BC8}" destId="{3A75793C-02A8-4362-82EC-2DED02368537}" srcOrd="1" destOrd="0" presId="urn:microsoft.com/office/officeart/2005/8/layout/hierarchy2"/>
    <dgm:cxn modelId="{3B11B832-D7D4-4328-B320-B7F3304E713C}" type="presOf" srcId="{557E3058-69A7-492E-AA15-5037E2C0CAAD}" destId="{E2C69328-EE4E-4235-A986-F7C033D1127D}" srcOrd="0" destOrd="0" presId="urn:microsoft.com/office/officeart/2005/8/layout/hierarchy2"/>
    <dgm:cxn modelId="{1D3C0D35-CB0C-4CEA-8F71-41ADFE7F79E8}" type="presOf" srcId="{8C69F321-58F9-4FD8-A82D-F9E176FA900E}" destId="{22FB1A01-6437-4E7C-B3D1-3B19A74E500C}" srcOrd="0" destOrd="0" presId="urn:microsoft.com/office/officeart/2005/8/layout/hierarchy2"/>
    <dgm:cxn modelId="{9DA01F62-1D73-4B54-8FC2-AD7DD3FE8D26}" type="presOf" srcId="{7AB1D0B3-3B9D-4BA8-A086-8A7D59EC457C}" destId="{AA05A821-FF68-433E-A3B3-437FE01B835F}" srcOrd="0" destOrd="0" presId="urn:microsoft.com/office/officeart/2005/8/layout/hierarchy2"/>
    <dgm:cxn modelId="{924B7364-683C-4B16-BDF4-28F6DAAF4803}" srcId="{90192E1C-6177-4AB6-A5AE-4D7C48F293D5}" destId="{D8CA6FAD-8F8B-4590-BEFB-29901B48D3EB}" srcOrd="0" destOrd="0" parTransId="{82223EBB-29B5-4F6D-AB7B-66145987903E}" sibTransId="{94F2D4C9-664D-4CF7-83DD-BE2913BAAF2F}"/>
    <dgm:cxn modelId="{016AF44A-858C-457B-A8AD-2D85F842EF3E}" type="presOf" srcId="{90192E1C-6177-4AB6-A5AE-4D7C48F293D5}" destId="{571C0889-9D92-4A23-B03A-B07AD0612019}" srcOrd="0" destOrd="0" presId="urn:microsoft.com/office/officeart/2005/8/layout/hierarchy2"/>
    <dgm:cxn modelId="{3B23AD4C-1F56-4242-9D6A-3D1BDEF866C8}" srcId="{1EA483E7-F6F5-44D1-AC4C-4A2F48214CE4}" destId="{90192E1C-6177-4AB6-A5AE-4D7C48F293D5}" srcOrd="1" destOrd="0" parTransId="{557E3058-69A7-492E-AA15-5037E2C0CAAD}" sibTransId="{54D7912B-3583-46D9-89E0-518FDAED1FC0}"/>
    <dgm:cxn modelId="{93CED36C-0043-4B9C-87EC-A7AE5D1C8699}" type="presOf" srcId="{2865C8E7-2E1D-4571-B5C5-509EA0AC6EA2}" destId="{DC13DD44-39DC-4251-B487-4CB515B9055B}" srcOrd="1" destOrd="0" presId="urn:microsoft.com/office/officeart/2005/8/layout/hierarchy2"/>
    <dgm:cxn modelId="{36A96B77-61DC-4843-ACB8-825DFC28C8D9}" type="presOf" srcId="{82223EBB-29B5-4F6D-AB7B-66145987903E}" destId="{8AA61DCE-8D66-4DAA-B562-37C557CC7127}" srcOrd="1" destOrd="0" presId="urn:microsoft.com/office/officeart/2005/8/layout/hierarchy2"/>
    <dgm:cxn modelId="{03DE147F-39FE-4E5C-B47C-83A8A3288A7E}" type="presOf" srcId="{CF05C487-451A-4866-A7CC-31ED69750BC8}" destId="{D019B973-7138-4717-ADF0-1AA735325B1D}" srcOrd="0" destOrd="0" presId="urn:microsoft.com/office/officeart/2005/8/layout/hierarchy2"/>
    <dgm:cxn modelId="{ED001C9B-6301-401E-A0DE-848EAF3381C5}" type="presOf" srcId="{557E3058-69A7-492E-AA15-5037E2C0CAAD}" destId="{8159AEFE-010E-4DBD-BC32-894917716204}" srcOrd="1" destOrd="0" presId="urn:microsoft.com/office/officeart/2005/8/layout/hierarchy2"/>
    <dgm:cxn modelId="{9CD71EA6-1752-47FC-AF1A-5F77BC2299F4}" type="presOf" srcId="{EDCFE814-F7B9-4FA9-954D-FD2DF31AF4CB}" destId="{E57B4125-9B8B-451F-A5A5-5B8C4879958C}" srcOrd="0" destOrd="0" presId="urn:microsoft.com/office/officeart/2005/8/layout/hierarchy2"/>
    <dgm:cxn modelId="{732D09B5-240C-4563-8717-977D56C628DC}" type="presOf" srcId="{D8CA6FAD-8F8B-4590-BEFB-29901B48D3EB}" destId="{3797DBAC-E12E-4F8E-AAC3-279F169722E4}" srcOrd="0" destOrd="0" presId="urn:microsoft.com/office/officeart/2005/8/layout/hierarchy2"/>
    <dgm:cxn modelId="{2461DAC8-3036-4008-B4D6-B0EF6B48055A}" srcId="{7AB1D0B3-3B9D-4BA8-A086-8A7D59EC457C}" destId="{CEE1E6D1-EFDC-4C83-A781-937FD4D059C5}" srcOrd="0" destOrd="0" parTransId="{CF05C487-451A-4866-A7CC-31ED69750BC8}" sibTransId="{63A1816B-4A68-4F9F-8AFE-DA459CFC44DF}"/>
    <dgm:cxn modelId="{E935B3CC-FB17-4EB6-AC79-341D19C896ED}" srcId="{8C69F321-58F9-4FD8-A82D-F9E176FA900E}" destId="{1EA483E7-F6F5-44D1-AC4C-4A2F48214CE4}" srcOrd="0" destOrd="0" parTransId="{9F44ED79-D668-46B7-A70E-514305CE0A03}" sibTransId="{E52FE054-44B7-4FA6-9516-8CFF5301B553}"/>
    <dgm:cxn modelId="{824528F6-4334-4068-A2CD-5A6EB6FD0EE6}" srcId="{1EA483E7-F6F5-44D1-AC4C-4A2F48214CE4}" destId="{7AB1D0B3-3B9D-4BA8-A086-8A7D59EC457C}" srcOrd="0" destOrd="0" parTransId="{EDCFE814-F7B9-4FA9-954D-FD2DF31AF4CB}" sibTransId="{8C581567-D0AC-48E5-86B2-02A3EB222FB4}"/>
    <dgm:cxn modelId="{353142F8-8B2D-4DC5-8C78-89381B5EA269}" srcId="{7AB1D0B3-3B9D-4BA8-A086-8A7D59EC457C}" destId="{A1D47283-B38A-4FB4-81BA-18F33C1C93CC}" srcOrd="1" destOrd="0" parTransId="{2865C8E7-2E1D-4571-B5C5-509EA0AC6EA2}" sibTransId="{F205D3CB-04A6-4B0C-8535-D0F36B1B1EAA}"/>
    <dgm:cxn modelId="{2781D1FB-7FE4-46B7-833E-BE13C82BF979}" type="presOf" srcId="{A1D47283-B38A-4FB4-81BA-18F33C1C93CC}" destId="{E4B67670-A97A-4AE1-A521-E38F9F144017}" srcOrd="0" destOrd="0" presId="urn:microsoft.com/office/officeart/2005/8/layout/hierarchy2"/>
    <dgm:cxn modelId="{D315C630-A904-4097-A89B-33178107F545}" type="presParOf" srcId="{22FB1A01-6437-4E7C-B3D1-3B19A74E500C}" destId="{0933F7B5-7DAF-4D5F-A433-2A7882E5B7FB}" srcOrd="0" destOrd="0" presId="urn:microsoft.com/office/officeart/2005/8/layout/hierarchy2"/>
    <dgm:cxn modelId="{0C813168-31F9-4033-B1EA-FD5274252EF1}" type="presParOf" srcId="{0933F7B5-7DAF-4D5F-A433-2A7882E5B7FB}" destId="{91E508A5-0563-4BF5-A163-62B3BFA935DB}" srcOrd="0" destOrd="0" presId="urn:microsoft.com/office/officeart/2005/8/layout/hierarchy2"/>
    <dgm:cxn modelId="{911298EA-3091-4424-9F3F-E94FDE12DF55}" type="presParOf" srcId="{0933F7B5-7DAF-4D5F-A433-2A7882E5B7FB}" destId="{599816F0-2811-4DB6-92D8-5B3730564389}" srcOrd="1" destOrd="0" presId="urn:microsoft.com/office/officeart/2005/8/layout/hierarchy2"/>
    <dgm:cxn modelId="{FC998C3B-E992-412C-B725-0382324BCA54}" type="presParOf" srcId="{599816F0-2811-4DB6-92D8-5B3730564389}" destId="{E57B4125-9B8B-451F-A5A5-5B8C4879958C}" srcOrd="0" destOrd="0" presId="urn:microsoft.com/office/officeart/2005/8/layout/hierarchy2"/>
    <dgm:cxn modelId="{8CE5D8E1-A60A-4DC3-B73C-19CBAB9E3642}" type="presParOf" srcId="{E57B4125-9B8B-451F-A5A5-5B8C4879958C}" destId="{EBF7F3EF-9873-47F9-BF34-2CE44E95ACF4}" srcOrd="0" destOrd="0" presId="urn:microsoft.com/office/officeart/2005/8/layout/hierarchy2"/>
    <dgm:cxn modelId="{4EF99F0A-63B2-4C03-9258-A4F4643F6308}" type="presParOf" srcId="{599816F0-2811-4DB6-92D8-5B3730564389}" destId="{E3306F7E-E19F-4271-B196-FAC6343E6519}" srcOrd="1" destOrd="0" presId="urn:microsoft.com/office/officeart/2005/8/layout/hierarchy2"/>
    <dgm:cxn modelId="{466776C9-EFB9-433D-B03E-A9C2FCAA9343}" type="presParOf" srcId="{E3306F7E-E19F-4271-B196-FAC6343E6519}" destId="{AA05A821-FF68-433E-A3B3-437FE01B835F}" srcOrd="0" destOrd="0" presId="urn:microsoft.com/office/officeart/2005/8/layout/hierarchy2"/>
    <dgm:cxn modelId="{EC26B202-A401-45BB-B564-0B31A0F0A39A}" type="presParOf" srcId="{E3306F7E-E19F-4271-B196-FAC6343E6519}" destId="{74CCF946-4086-4AF4-94DB-EAFD6BF670CE}" srcOrd="1" destOrd="0" presId="urn:microsoft.com/office/officeart/2005/8/layout/hierarchy2"/>
    <dgm:cxn modelId="{4C29D37F-A558-4A81-877C-F007D78D13C5}" type="presParOf" srcId="{74CCF946-4086-4AF4-94DB-EAFD6BF670CE}" destId="{D019B973-7138-4717-ADF0-1AA735325B1D}" srcOrd="0" destOrd="0" presId="urn:microsoft.com/office/officeart/2005/8/layout/hierarchy2"/>
    <dgm:cxn modelId="{EFD847E4-26A6-409B-B9E1-AC729DB64E2F}" type="presParOf" srcId="{D019B973-7138-4717-ADF0-1AA735325B1D}" destId="{3A75793C-02A8-4362-82EC-2DED02368537}" srcOrd="0" destOrd="0" presId="urn:microsoft.com/office/officeart/2005/8/layout/hierarchy2"/>
    <dgm:cxn modelId="{BD37C4C3-FA88-4A19-91BF-89ED14081A15}" type="presParOf" srcId="{74CCF946-4086-4AF4-94DB-EAFD6BF670CE}" destId="{F95C1720-5007-4A40-8C8F-8058B76A7FD6}" srcOrd="1" destOrd="0" presId="urn:microsoft.com/office/officeart/2005/8/layout/hierarchy2"/>
    <dgm:cxn modelId="{7CF718DE-AE76-46C4-B9F4-689F6CED101B}" type="presParOf" srcId="{F95C1720-5007-4A40-8C8F-8058B76A7FD6}" destId="{DE4566D2-2999-4F8C-ADF4-6CA336E27DAE}" srcOrd="0" destOrd="0" presId="urn:microsoft.com/office/officeart/2005/8/layout/hierarchy2"/>
    <dgm:cxn modelId="{51ADF773-FCA1-4AD2-B0A0-7CB5F6A274FF}" type="presParOf" srcId="{F95C1720-5007-4A40-8C8F-8058B76A7FD6}" destId="{98828809-8F30-47B3-9458-2FA5D5D230C9}" srcOrd="1" destOrd="0" presId="urn:microsoft.com/office/officeart/2005/8/layout/hierarchy2"/>
    <dgm:cxn modelId="{4FEA52EC-4851-402D-8E52-C46D4EFA07DF}" type="presParOf" srcId="{74CCF946-4086-4AF4-94DB-EAFD6BF670CE}" destId="{669E525A-0E24-44AD-B4BA-6B3A7C52492A}" srcOrd="2" destOrd="0" presId="urn:microsoft.com/office/officeart/2005/8/layout/hierarchy2"/>
    <dgm:cxn modelId="{12BB094B-65B0-4B38-85EC-DFB3267E02B9}" type="presParOf" srcId="{669E525A-0E24-44AD-B4BA-6B3A7C52492A}" destId="{DC13DD44-39DC-4251-B487-4CB515B9055B}" srcOrd="0" destOrd="0" presId="urn:microsoft.com/office/officeart/2005/8/layout/hierarchy2"/>
    <dgm:cxn modelId="{D8A5AE54-160E-494B-93CF-890025D10FF4}" type="presParOf" srcId="{74CCF946-4086-4AF4-94DB-EAFD6BF670CE}" destId="{6AC6570E-D96C-4F04-9BAF-144A16753CDC}" srcOrd="3" destOrd="0" presId="urn:microsoft.com/office/officeart/2005/8/layout/hierarchy2"/>
    <dgm:cxn modelId="{20BDCCAB-632F-47FE-BE64-FEDC7FDE35D7}" type="presParOf" srcId="{6AC6570E-D96C-4F04-9BAF-144A16753CDC}" destId="{E4B67670-A97A-4AE1-A521-E38F9F144017}" srcOrd="0" destOrd="0" presId="urn:microsoft.com/office/officeart/2005/8/layout/hierarchy2"/>
    <dgm:cxn modelId="{BBC05206-D1D1-4CB8-9156-E485160308ED}" type="presParOf" srcId="{6AC6570E-D96C-4F04-9BAF-144A16753CDC}" destId="{76D1EA5C-EE94-4B01-BAA8-836F1DBC314D}" srcOrd="1" destOrd="0" presId="urn:microsoft.com/office/officeart/2005/8/layout/hierarchy2"/>
    <dgm:cxn modelId="{07F31913-4340-4DF2-9095-C837273075E3}" type="presParOf" srcId="{599816F0-2811-4DB6-92D8-5B3730564389}" destId="{E2C69328-EE4E-4235-A986-F7C033D1127D}" srcOrd="2" destOrd="0" presId="urn:microsoft.com/office/officeart/2005/8/layout/hierarchy2"/>
    <dgm:cxn modelId="{AB28037B-251C-4737-8A55-38DBCBE569CD}" type="presParOf" srcId="{E2C69328-EE4E-4235-A986-F7C033D1127D}" destId="{8159AEFE-010E-4DBD-BC32-894917716204}" srcOrd="0" destOrd="0" presId="urn:microsoft.com/office/officeart/2005/8/layout/hierarchy2"/>
    <dgm:cxn modelId="{73CF078B-940E-4648-9E08-B32D44EAB59A}" type="presParOf" srcId="{599816F0-2811-4DB6-92D8-5B3730564389}" destId="{565DCEDF-1ED5-4A2F-B565-5BB088134FF7}" srcOrd="3" destOrd="0" presId="urn:microsoft.com/office/officeart/2005/8/layout/hierarchy2"/>
    <dgm:cxn modelId="{D3A96DB2-F26D-4A64-AF78-75EF79A98ED1}" type="presParOf" srcId="{565DCEDF-1ED5-4A2F-B565-5BB088134FF7}" destId="{571C0889-9D92-4A23-B03A-B07AD0612019}" srcOrd="0" destOrd="0" presId="urn:microsoft.com/office/officeart/2005/8/layout/hierarchy2"/>
    <dgm:cxn modelId="{C042A639-311A-426A-B937-99F8C32759EE}" type="presParOf" srcId="{565DCEDF-1ED5-4A2F-B565-5BB088134FF7}" destId="{71B1403E-F3B8-4272-AD6A-09F62B8CBBE4}" srcOrd="1" destOrd="0" presId="urn:microsoft.com/office/officeart/2005/8/layout/hierarchy2"/>
    <dgm:cxn modelId="{73DD6187-C217-4913-A592-F87B99300CE2}" type="presParOf" srcId="{71B1403E-F3B8-4272-AD6A-09F62B8CBBE4}" destId="{0BCAC9A2-D259-490C-9983-4598E9D72FC1}" srcOrd="0" destOrd="0" presId="urn:microsoft.com/office/officeart/2005/8/layout/hierarchy2"/>
    <dgm:cxn modelId="{5B2F9854-B15D-4939-8EE9-0BBC769285E1}" type="presParOf" srcId="{0BCAC9A2-D259-490C-9983-4598E9D72FC1}" destId="{8AA61DCE-8D66-4DAA-B562-37C557CC7127}" srcOrd="0" destOrd="0" presId="urn:microsoft.com/office/officeart/2005/8/layout/hierarchy2"/>
    <dgm:cxn modelId="{56CA895A-1167-4A98-93BD-B0AFDD5ADA2D}" type="presParOf" srcId="{71B1403E-F3B8-4272-AD6A-09F62B8CBBE4}" destId="{E96B3FA3-1ADB-4C36-BD33-BAE91F27AFFE}" srcOrd="1" destOrd="0" presId="urn:microsoft.com/office/officeart/2005/8/layout/hierarchy2"/>
    <dgm:cxn modelId="{E2BABE7E-6134-41BE-8293-588A9EDA9435}" type="presParOf" srcId="{E96B3FA3-1ADB-4C36-BD33-BAE91F27AFFE}" destId="{3797DBAC-E12E-4F8E-AAC3-279F169722E4}" srcOrd="0" destOrd="0" presId="urn:microsoft.com/office/officeart/2005/8/layout/hierarchy2"/>
    <dgm:cxn modelId="{018835C9-A9A5-4C1F-91DB-F11471FF6F66}" type="presParOf" srcId="{E96B3FA3-1ADB-4C36-BD33-BAE91F27AFFE}" destId="{A5AB4F8E-9EC2-4C9E-8E73-430493C9B55C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BA52092B-FE36-4638-A91F-5E0AD0A44C90}" type="doc">
      <dgm:prSet loTypeId="urn:microsoft.com/office/officeart/2009/3/layout/SubStepProcess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id-ID"/>
        </a:p>
      </dgm:t>
    </dgm:pt>
    <dgm:pt modelId="{68288E15-1757-42FC-A686-641A3A4871A1}">
      <dgm:prSet phldrT="[Text]" custT="1"/>
      <dgm:spPr/>
      <dgm:t>
        <a:bodyPr/>
        <a:lstStyle/>
        <a:p>
          <a:r>
            <a:rPr lang="id-ID" sz="1500" dirty="0">
              <a:solidFill>
                <a:schemeClr val="tx1"/>
              </a:solidFill>
            </a:rPr>
            <a:t>Dalam hal telah terdapat barang PDN yang memiliki penjumlahan capaian TKDN &amp; BMP minimal 40% dengan TKDN minimal 25%, PBJ wajib menggunakan PDN</a:t>
          </a:r>
        </a:p>
      </dgm:t>
    </dgm:pt>
    <dgm:pt modelId="{B6ABACC7-87B7-4F2A-B996-45E6274AE197}" type="parTrans" cxnId="{E19080C9-90F1-4015-B9FE-3008CDA3E4A4}">
      <dgm:prSet/>
      <dgm:spPr/>
      <dgm:t>
        <a:bodyPr/>
        <a:lstStyle/>
        <a:p>
          <a:endParaRPr lang="id-ID"/>
        </a:p>
      </dgm:t>
    </dgm:pt>
    <dgm:pt modelId="{A3669110-E635-4B2B-ABF4-183DF6E69FBA}" type="sibTrans" cxnId="{E19080C9-90F1-4015-B9FE-3008CDA3E4A4}">
      <dgm:prSet/>
      <dgm:spPr/>
      <dgm:t>
        <a:bodyPr/>
        <a:lstStyle/>
        <a:p>
          <a:endParaRPr lang="id-ID"/>
        </a:p>
      </dgm:t>
    </dgm:pt>
    <dgm:pt modelId="{87B08728-49EB-4533-9234-F9C9658D05FD}">
      <dgm:prSet phldrT="[Text]" custT="1"/>
      <dgm:spPr/>
      <dgm:t>
        <a:bodyPr/>
        <a:lstStyle/>
        <a:p>
          <a:r>
            <a:rPr lang="id-ID" sz="1400" dirty="0"/>
            <a:t>Pasal 7 PerMen Perindustrian 02/M-IND/PER/1/2014 tentang Pedoman Peningkatan Penggunaan PDN Dalam PBJ Pemerintah:</a:t>
          </a:r>
        </a:p>
      </dgm:t>
    </dgm:pt>
    <dgm:pt modelId="{59DBCB7F-1077-4D3C-B4CB-D760947DD645}" type="parTrans" cxnId="{330CF540-EBB6-4E61-A176-EDDFB9A3C39B}">
      <dgm:prSet/>
      <dgm:spPr/>
      <dgm:t>
        <a:bodyPr/>
        <a:lstStyle/>
        <a:p>
          <a:endParaRPr lang="id-ID"/>
        </a:p>
      </dgm:t>
    </dgm:pt>
    <dgm:pt modelId="{90FA529D-BB99-470F-8280-20996944F432}" type="sibTrans" cxnId="{330CF540-EBB6-4E61-A176-EDDFB9A3C39B}">
      <dgm:prSet/>
      <dgm:spPr/>
      <dgm:t>
        <a:bodyPr/>
        <a:lstStyle/>
        <a:p>
          <a:endParaRPr lang="id-ID"/>
        </a:p>
      </dgm:t>
    </dgm:pt>
    <dgm:pt modelId="{D10B9D99-F3B6-404A-B050-7A740A40B1E3}">
      <dgm:prSet phldrT="[Text]" custT="1"/>
      <dgm:spPr/>
      <dgm:t>
        <a:bodyPr/>
        <a:lstStyle/>
        <a:p>
          <a:r>
            <a:rPr lang="id-ID" sz="1600" dirty="0">
              <a:solidFill>
                <a:srgbClr val="C00000"/>
              </a:solidFill>
            </a:rPr>
            <a:t>Dalam hal tidak terdapat, </a:t>
          </a:r>
          <a:r>
            <a:rPr lang="id-ID" sz="1600" dirty="0">
              <a:solidFill>
                <a:schemeClr val="tx1"/>
              </a:solidFill>
            </a:rPr>
            <a:t>proses PBJ menggunakan mekanisme pengadaan barang dimaksimalkan dengan diberikan preferensi atau pengadaan barang diberdayakan</a:t>
          </a:r>
        </a:p>
      </dgm:t>
    </dgm:pt>
    <dgm:pt modelId="{45ABE211-09A9-4349-8620-DB36705C1680}" type="parTrans" cxnId="{0F4B5446-21D2-43C3-A294-35E34B38B7C5}">
      <dgm:prSet/>
      <dgm:spPr/>
      <dgm:t>
        <a:bodyPr/>
        <a:lstStyle/>
        <a:p>
          <a:endParaRPr lang="id-ID"/>
        </a:p>
      </dgm:t>
    </dgm:pt>
    <dgm:pt modelId="{E40C6BA3-66EE-434F-8789-AC66B96B9559}" type="sibTrans" cxnId="{0F4B5446-21D2-43C3-A294-35E34B38B7C5}">
      <dgm:prSet/>
      <dgm:spPr/>
      <dgm:t>
        <a:bodyPr/>
        <a:lstStyle/>
        <a:p>
          <a:endParaRPr lang="id-ID"/>
        </a:p>
      </dgm:t>
    </dgm:pt>
    <dgm:pt modelId="{8F2D50BE-5BE8-4295-88BB-D71C4120A129}" type="pres">
      <dgm:prSet presAssocID="{BA52092B-FE36-4638-A91F-5E0AD0A44C90}" presName="Name0" presStyleCnt="0">
        <dgm:presLayoutVars>
          <dgm:chMax val="7"/>
          <dgm:dir/>
          <dgm:animOne val="branch"/>
        </dgm:presLayoutVars>
      </dgm:prSet>
      <dgm:spPr/>
    </dgm:pt>
    <dgm:pt modelId="{34150F51-4D73-42E4-BA51-9FD3DB995BD5}" type="pres">
      <dgm:prSet presAssocID="{68288E15-1757-42FC-A686-641A3A4871A1}" presName="parTx1" presStyleLbl="node1" presStyleIdx="0" presStyleCnt="2"/>
      <dgm:spPr/>
    </dgm:pt>
    <dgm:pt modelId="{21F0CEB0-939F-4394-8674-9AEA181D4E1C}" type="pres">
      <dgm:prSet presAssocID="{68288E15-1757-42FC-A686-641A3A4871A1}" presName="spPre1" presStyleCnt="0"/>
      <dgm:spPr/>
    </dgm:pt>
    <dgm:pt modelId="{49371FC6-8942-4A83-9E09-9F7CDFBE8C8D}" type="pres">
      <dgm:prSet presAssocID="{68288E15-1757-42FC-A686-641A3A4871A1}" presName="chLin1" presStyleCnt="0"/>
      <dgm:spPr/>
    </dgm:pt>
    <dgm:pt modelId="{D30953BA-62A3-4891-AB20-8C7044C49637}" type="pres">
      <dgm:prSet presAssocID="{59DBCB7F-1077-4D3C-B4CB-D760947DD645}" presName="Name11" presStyleLbl="parChTrans1D1" presStyleIdx="0" presStyleCnt="4"/>
      <dgm:spPr/>
    </dgm:pt>
    <dgm:pt modelId="{4845B279-13F6-41EA-A57B-70B0EC374639}" type="pres">
      <dgm:prSet presAssocID="{59DBCB7F-1077-4D3C-B4CB-D760947DD645}" presName="Name31" presStyleLbl="parChTrans1D1" presStyleIdx="1" presStyleCnt="4"/>
      <dgm:spPr/>
    </dgm:pt>
    <dgm:pt modelId="{0EA325A6-DB8E-419C-BF0A-7C3621340F78}" type="pres">
      <dgm:prSet presAssocID="{87B08728-49EB-4533-9234-F9C9658D05FD}" presName="top1" presStyleCnt="0"/>
      <dgm:spPr/>
    </dgm:pt>
    <dgm:pt modelId="{E85718FE-874D-4C3E-B434-A6855E7900F8}" type="pres">
      <dgm:prSet presAssocID="{87B08728-49EB-4533-9234-F9C9658D05FD}" presName="txAndLines1" presStyleCnt="0"/>
      <dgm:spPr/>
    </dgm:pt>
    <dgm:pt modelId="{A2C90DCA-5C5F-4A94-A716-7A6CC4FD38D6}" type="pres">
      <dgm:prSet presAssocID="{87B08728-49EB-4533-9234-F9C9658D05FD}" presName="anchor1" presStyleCnt="0"/>
      <dgm:spPr/>
    </dgm:pt>
    <dgm:pt modelId="{92347F52-1DDC-4CA1-9A07-FC65759FD2EB}" type="pres">
      <dgm:prSet presAssocID="{87B08728-49EB-4533-9234-F9C9658D05FD}" presName="backup1" presStyleCnt="0"/>
      <dgm:spPr/>
    </dgm:pt>
    <dgm:pt modelId="{9683D5D8-2481-47DF-9F1B-C7A4875296E6}" type="pres">
      <dgm:prSet presAssocID="{87B08728-49EB-4533-9234-F9C9658D05FD}" presName="preLine1" presStyleLbl="parChTrans1D1" presStyleIdx="2" presStyleCnt="4"/>
      <dgm:spPr/>
    </dgm:pt>
    <dgm:pt modelId="{CF6363ED-84B6-42AE-B269-8AF6A8A15143}" type="pres">
      <dgm:prSet presAssocID="{87B08728-49EB-4533-9234-F9C9658D05FD}" presName="desTx1" presStyleLbl="revTx" presStyleIdx="0" presStyleCnt="0">
        <dgm:presLayoutVars>
          <dgm:bulletEnabled val="1"/>
        </dgm:presLayoutVars>
      </dgm:prSet>
      <dgm:spPr/>
    </dgm:pt>
    <dgm:pt modelId="{F82EEB03-7767-4B14-8EBC-4EB6988A36F0}" type="pres">
      <dgm:prSet presAssocID="{87B08728-49EB-4533-9234-F9C9658D05FD}" presName="postLine1" presStyleLbl="parChTrans1D1" presStyleIdx="3" presStyleCnt="4"/>
      <dgm:spPr/>
    </dgm:pt>
    <dgm:pt modelId="{6B92B666-D414-4634-9947-4BD16F573D37}" type="pres">
      <dgm:prSet presAssocID="{68288E15-1757-42FC-A686-641A3A4871A1}" presName="spPost1" presStyleCnt="0"/>
      <dgm:spPr/>
    </dgm:pt>
    <dgm:pt modelId="{F75A7443-25F1-4CC7-862C-6FAF90B22FFD}" type="pres">
      <dgm:prSet presAssocID="{D10B9D99-F3B6-404A-B050-7A740A40B1E3}" presName="parTx2" presStyleLbl="node1" presStyleIdx="1" presStyleCnt="2"/>
      <dgm:spPr/>
    </dgm:pt>
  </dgm:ptLst>
  <dgm:cxnLst>
    <dgm:cxn modelId="{CE843824-04DD-4B68-BED1-ADF1A2B7DDCD}" type="presOf" srcId="{68288E15-1757-42FC-A686-641A3A4871A1}" destId="{34150F51-4D73-42E4-BA51-9FD3DB995BD5}" srcOrd="0" destOrd="0" presId="urn:microsoft.com/office/officeart/2009/3/layout/SubStepProcess"/>
    <dgm:cxn modelId="{94E4F438-D149-49D1-B5FE-28217800F9CE}" type="presOf" srcId="{D10B9D99-F3B6-404A-B050-7A740A40B1E3}" destId="{F75A7443-25F1-4CC7-862C-6FAF90B22FFD}" srcOrd="0" destOrd="0" presId="urn:microsoft.com/office/officeart/2009/3/layout/SubStepProcess"/>
    <dgm:cxn modelId="{330CF540-EBB6-4E61-A176-EDDFB9A3C39B}" srcId="{68288E15-1757-42FC-A686-641A3A4871A1}" destId="{87B08728-49EB-4533-9234-F9C9658D05FD}" srcOrd="0" destOrd="0" parTransId="{59DBCB7F-1077-4D3C-B4CB-D760947DD645}" sibTransId="{90FA529D-BB99-470F-8280-20996944F432}"/>
    <dgm:cxn modelId="{0F4B5446-21D2-43C3-A294-35E34B38B7C5}" srcId="{BA52092B-FE36-4638-A91F-5E0AD0A44C90}" destId="{D10B9D99-F3B6-404A-B050-7A740A40B1E3}" srcOrd="1" destOrd="0" parTransId="{45ABE211-09A9-4349-8620-DB36705C1680}" sibTransId="{E40C6BA3-66EE-434F-8789-AC66B96B9559}"/>
    <dgm:cxn modelId="{728B229E-D55B-4AAE-BADF-9BF889AB977D}" type="presOf" srcId="{BA52092B-FE36-4638-A91F-5E0AD0A44C90}" destId="{8F2D50BE-5BE8-4295-88BB-D71C4120A129}" srcOrd="0" destOrd="0" presId="urn:microsoft.com/office/officeart/2009/3/layout/SubStepProcess"/>
    <dgm:cxn modelId="{711029AE-CD08-45D7-9FF4-121B0FAA92EB}" type="presOf" srcId="{87B08728-49EB-4533-9234-F9C9658D05FD}" destId="{CF6363ED-84B6-42AE-B269-8AF6A8A15143}" srcOrd="0" destOrd="0" presId="urn:microsoft.com/office/officeart/2009/3/layout/SubStepProcess"/>
    <dgm:cxn modelId="{E19080C9-90F1-4015-B9FE-3008CDA3E4A4}" srcId="{BA52092B-FE36-4638-A91F-5E0AD0A44C90}" destId="{68288E15-1757-42FC-A686-641A3A4871A1}" srcOrd="0" destOrd="0" parTransId="{B6ABACC7-87B7-4F2A-B996-45E6274AE197}" sibTransId="{A3669110-E635-4B2B-ABF4-183DF6E69FBA}"/>
    <dgm:cxn modelId="{E1D7DFC8-A143-42C1-9746-44C1EF832889}" type="presParOf" srcId="{8F2D50BE-5BE8-4295-88BB-D71C4120A129}" destId="{34150F51-4D73-42E4-BA51-9FD3DB995BD5}" srcOrd="0" destOrd="0" presId="urn:microsoft.com/office/officeart/2009/3/layout/SubStepProcess"/>
    <dgm:cxn modelId="{46291902-B9E7-4F49-889B-BCF2C68493FE}" type="presParOf" srcId="{8F2D50BE-5BE8-4295-88BB-D71C4120A129}" destId="{21F0CEB0-939F-4394-8674-9AEA181D4E1C}" srcOrd="1" destOrd="0" presId="urn:microsoft.com/office/officeart/2009/3/layout/SubStepProcess"/>
    <dgm:cxn modelId="{C6780AAB-27B5-432E-B5AE-FC7CDF18055E}" type="presParOf" srcId="{8F2D50BE-5BE8-4295-88BB-D71C4120A129}" destId="{49371FC6-8942-4A83-9E09-9F7CDFBE8C8D}" srcOrd="2" destOrd="0" presId="urn:microsoft.com/office/officeart/2009/3/layout/SubStepProcess"/>
    <dgm:cxn modelId="{5AC6A2A9-2B79-4E9E-AF4C-8596D54510E7}" type="presParOf" srcId="{49371FC6-8942-4A83-9E09-9F7CDFBE8C8D}" destId="{D30953BA-62A3-4891-AB20-8C7044C49637}" srcOrd="0" destOrd="0" presId="urn:microsoft.com/office/officeart/2009/3/layout/SubStepProcess"/>
    <dgm:cxn modelId="{388F746B-0062-4563-A3EC-FE1B02619362}" type="presParOf" srcId="{49371FC6-8942-4A83-9E09-9F7CDFBE8C8D}" destId="{4845B279-13F6-41EA-A57B-70B0EC374639}" srcOrd="1" destOrd="0" presId="urn:microsoft.com/office/officeart/2009/3/layout/SubStepProcess"/>
    <dgm:cxn modelId="{ED6B90FB-E494-4546-AD63-956CF1AF7491}" type="presParOf" srcId="{49371FC6-8942-4A83-9E09-9F7CDFBE8C8D}" destId="{0EA325A6-DB8E-419C-BF0A-7C3621340F78}" srcOrd="2" destOrd="0" presId="urn:microsoft.com/office/officeart/2009/3/layout/SubStepProcess"/>
    <dgm:cxn modelId="{FBFCFD31-64E0-46DE-A323-026F066597D0}" type="presParOf" srcId="{49371FC6-8942-4A83-9E09-9F7CDFBE8C8D}" destId="{E85718FE-874D-4C3E-B434-A6855E7900F8}" srcOrd="3" destOrd="0" presId="urn:microsoft.com/office/officeart/2009/3/layout/SubStepProcess"/>
    <dgm:cxn modelId="{D35722D3-2C49-48BE-A7F2-FD6C35401926}" type="presParOf" srcId="{E85718FE-874D-4C3E-B434-A6855E7900F8}" destId="{A2C90DCA-5C5F-4A94-A716-7A6CC4FD38D6}" srcOrd="0" destOrd="0" presId="urn:microsoft.com/office/officeart/2009/3/layout/SubStepProcess"/>
    <dgm:cxn modelId="{A60912A2-F07E-44F7-ACC9-8B2E5B9DE761}" type="presParOf" srcId="{E85718FE-874D-4C3E-B434-A6855E7900F8}" destId="{92347F52-1DDC-4CA1-9A07-FC65759FD2EB}" srcOrd="1" destOrd="0" presId="urn:microsoft.com/office/officeart/2009/3/layout/SubStepProcess"/>
    <dgm:cxn modelId="{FC033548-C9B4-4530-9425-77AD98795BC5}" type="presParOf" srcId="{E85718FE-874D-4C3E-B434-A6855E7900F8}" destId="{9683D5D8-2481-47DF-9F1B-C7A4875296E6}" srcOrd="2" destOrd="0" presId="urn:microsoft.com/office/officeart/2009/3/layout/SubStepProcess"/>
    <dgm:cxn modelId="{3FD4A833-7B33-4AFF-97AF-331DDD312981}" type="presParOf" srcId="{E85718FE-874D-4C3E-B434-A6855E7900F8}" destId="{CF6363ED-84B6-42AE-B269-8AF6A8A15143}" srcOrd="3" destOrd="0" presId="urn:microsoft.com/office/officeart/2009/3/layout/SubStepProcess"/>
    <dgm:cxn modelId="{FA298B17-8E4F-41DC-BE45-3C72A438D9AA}" type="presParOf" srcId="{E85718FE-874D-4C3E-B434-A6855E7900F8}" destId="{F82EEB03-7767-4B14-8EBC-4EB6988A36F0}" srcOrd="4" destOrd="0" presId="urn:microsoft.com/office/officeart/2009/3/layout/SubStepProcess"/>
    <dgm:cxn modelId="{63C05076-8F1D-4AC2-BF47-2FFF8A762175}" type="presParOf" srcId="{8F2D50BE-5BE8-4295-88BB-D71C4120A129}" destId="{6B92B666-D414-4634-9947-4BD16F573D37}" srcOrd="3" destOrd="0" presId="urn:microsoft.com/office/officeart/2009/3/layout/SubStepProcess"/>
    <dgm:cxn modelId="{370DB2C3-360B-402F-9B06-430D3FD51CF0}" type="presParOf" srcId="{8F2D50BE-5BE8-4295-88BB-D71C4120A129}" destId="{F75A7443-25F1-4CC7-862C-6FAF90B22FFD}" srcOrd="4" destOrd="0" presId="urn:microsoft.com/office/officeart/2009/3/layout/SubStep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ADCF37AF-4C40-4EC1-8A7C-32369A3BA0C3}" type="doc">
      <dgm:prSet loTypeId="urn:microsoft.com/office/officeart/2009/3/layout/PhasedProcess" loCatId="process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id-ID"/>
        </a:p>
      </dgm:t>
    </dgm:pt>
    <dgm:pt modelId="{56BCF5E5-225E-487C-9976-6F1AC4ADFB77}">
      <dgm:prSet phldrT="[Text]"/>
      <dgm:spPr/>
      <dgm:t>
        <a:bodyPr/>
        <a:lstStyle/>
        <a:p>
          <a:r>
            <a:rPr lang="id-ID" dirty="0"/>
            <a:t>.</a:t>
          </a:r>
        </a:p>
      </dgm:t>
    </dgm:pt>
    <dgm:pt modelId="{DFE2E567-ACF9-45A8-B270-A882E0E7E245}" type="parTrans" cxnId="{513409F5-2222-4CCF-9B8B-0EE090AA6363}">
      <dgm:prSet/>
      <dgm:spPr/>
      <dgm:t>
        <a:bodyPr/>
        <a:lstStyle/>
        <a:p>
          <a:endParaRPr lang="id-ID"/>
        </a:p>
      </dgm:t>
    </dgm:pt>
    <dgm:pt modelId="{29A0452F-54E7-41AD-BFD9-509F755E894C}" type="sibTrans" cxnId="{513409F5-2222-4CCF-9B8B-0EE090AA6363}">
      <dgm:prSet/>
      <dgm:spPr/>
      <dgm:t>
        <a:bodyPr/>
        <a:lstStyle/>
        <a:p>
          <a:endParaRPr lang="id-ID"/>
        </a:p>
      </dgm:t>
    </dgm:pt>
    <dgm:pt modelId="{35BB796D-E2FB-43FE-B05B-2C252D411B92}">
      <dgm:prSet phldrT="[Text]" custT="1"/>
      <dgm:spPr/>
      <dgm:t>
        <a:bodyPr/>
        <a:lstStyle/>
        <a:p>
          <a:r>
            <a:rPr lang="id-ID" sz="2400" dirty="0"/>
            <a:t>Jasa</a:t>
          </a:r>
        </a:p>
      </dgm:t>
    </dgm:pt>
    <dgm:pt modelId="{7D05E751-64BD-4C2D-BB6D-1D39831778F9}" type="parTrans" cxnId="{646B4135-BDF5-4F02-8270-BCBB7391CF02}">
      <dgm:prSet/>
      <dgm:spPr/>
      <dgm:t>
        <a:bodyPr/>
        <a:lstStyle/>
        <a:p>
          <a:endParaRPr lang="id-ID"/>
        </a:p>
      </dgm:t>
    </dgm:pt>
    <dgm:pt modelId="{977C5625-8271-4455-9DE5-AA72575FF740}" type="sibTrans" cxnId="{646B4135-BDF5-4F02-8270-BCBB7391CF02}">
      <dgm:prSet/>
      <dgm:spPr/>
      <dgm:t>
        <a:bodyPr/>
        <a:lstStyle/>
        <a:p>
          <a:endParaRPr lang="id-ID"/>
        </a:p>
      </dgm:t>
    </dgm:pt>
    <dgm:pt modelId="{6F4402D6-3E6E-42D2-9ED3-64D103A18F87}">
      <dgm:prSet phldrT="[Text]" custT="1"/>
      <dgm:spPr/>
      <dgm:t>
        <a:bodyPr/>
        <a:lstStyle/>
        <a:p>
          <a:r>
            <a:rPr lang="id-ID" sz="1400" dirty="0"/>
            <a:t>Barang</a:t>
          </a:r>
        </a:p>
      </dgm:t>
    </dgm:pt>
    <dgm:pt modelId="{411AE90C-0F68-414E-B1CF-1937FBC3E533}" type="parTrans" cxnId="{72496D36-B77E-46E9-9827-4517C0F8DCE1}">
      <dgm:prSet/>
      <dgm:spPr/>
      <dgm:t>
        <a:bodyPr/>
        <a:lstStyle/>
        <a:p>
          <a:endParaRPr lang="id-ID"/>
        </a:p>
      </dgm:t>
    </dgm:pt>
    <dgm:pt modelId="{475A92CF-A0AD-4620-83FF-E91562C9D50C}" type="sibTrans" cxnId="{72496D36-B77E-46E9-9827-4517C0F8DCE1}">
      <dgm:prSet/>
      <dgm:spPr/>
      <dgm:t>
        <a:bodyPr/>
        <a:lstStyle/>
        <a:p>
          <a:endParaRPr lang="id-ID"/>
        </a:p>
      </dgm:t>
    </dgm:pt>
    <dgm:pt modelId="{50A6B13A-D1F8-4084-8A2E-78320207A267}">
      <dgm:prSet phldrT="[Text]" custT="1"/>
      <dgm:spPr/>
      <dgm:t>
        <a:bodyPr/>
        <a:lstStyle/>
        <a:p>
          <a:r>
            <a:rPr lang="id-ID" sz="1100" dirty="0"/>
            <a:t>gabungan Barang dan Jasa</a:t>
          </a:r>
        </a:p>
      </dgm:t>
    </dgm:pt>
    <dgm:pt modelId="{034EA4D8-2E60-4343-AA7C-7B15CF9C2B25}" type="parTrans" cxnId="{BB2722AB-BEB3-464D-AE8B-BF63AC0ADD78}">
      <dgm:prSet/>
      <dgm:spPr/>
      <dgm:t>
        <a:bodyPr/>
        <a:lstStyle/>
        <a:p>
          <a:endParaRPr lang="id-ID"/>
        </a:p>
      </dgm:t>
    </dgm:pt>
    <dgm:pt modelId="{27E6571D-A669-4A72-85E5-E803601C3557}" type="sibTrans" cxnId="{BB2722AB-BEB3-464D-AE8B-BF63AC0ADD78}">
      <dgm:prSet/>
      <dgm:spPr/>
      <dgm:t>
        <a:bodyPr/>
        <a:lstStyle/>
        <a:p>
          <a:endParaRPr lang="id-ID"/>
        </a:p>
      </dgm:t>
    </dgm:pt>
    <dgm:pt modelId="{D76BEFCE-DD1B-4D03-881D-EC48EA88DEFD}">
      <dgm:prSet phldrT="[Text]"/>
      <dgm:spPr/>
      <dgm:t>
        <a:bodyPr/>
        <a:lstStyle/>
        <a:p>
          <a:r>
            <a:rPr lang="id-ID" dirty="0"/>
            <a:t>.</a:t>
          </a:r>
        </a:p>
      </dgm:t>
    </dgm:pt>
    <dgm:pt modelId="{5283D232-33E1-439E-BD42-AAF6B55A9EED}" type="parTrans" cxnId="{087A79EE-6417-47DE-9115-B3C9EFC7F619}">
      <dgm:prSet/>
      <dgm:spPr/>
      <dgm:t>
        <a:bodyPr/>
        <a:lstStyle/>
        <a:p>
          <a:endParaRPr lang="id-ID"/>
        </a:p>
      </dgm:t>
    </dgm:pt>
    <dgm:pt modelId="{FDB08DBD-CE57-4995-BA70-849A72AD0135}" type="sibTrans" cxnId="{087A79EE-6417-47DE-9115-B3C9EFC7F619}">
      <dgm:prSet/>
      <dgm:spPr/>
      <dgm:t>
        <a:bodyPr/>
        <a:lstStyle/>
        <a:p>
          <a:endParaRPr lang="id-ID"/>
        </a:p>
      </dgm:t>
    </dgm:pt>
    <dgm:pt modelId="{ADABA123-3606-486B-9444-4FDA96B7D92D}">
      <dgm:prSet phldrT="[Text]"/>
      <dgm:spPr/>
      <dgm:t>
        <a:bodyPr/>
        <a:lstStyle/>
        <a:p>
          <a:r>
            <a:rPr lang="id-ID" dirty="0"/>
            <a:t>TKDN terdiri dari:</a:t>
          </a:r>
        </a:p>
      </dgm:t>
    </dgm:pt>
    <dgm:pt modelId="{E801BB1A-AD19-45AF-AC3C-9B723DB4F956}" type="parTrans" cxnId="{B6434F57-C61C-4ED9-AF1E-F4A37C8900F4}">
      <dgm:prSet/>
      <dgm:spPr/>
      <dgm:t>
        <a:bodyPr/>
        <a:lstStyle/>
        <a:p>
          <a:endParaRPr lang="id-ID"/>
        </a:p>
      </dgm:t>
    </dgm:pt>
    <dgm:pt modelId="{C1E28C83-A6C7-4CD5-9FE6-D3AF35E0FAD8}" type="sibTrans" cxnId="{B6434F57-C61C-4ED9-AF1E-F4A37C8900F4}">
      <dgm:prSet/>
      <dgm:spPr/>
      <dgm:t>
        <a:bodyPr/>
        <a:lstStyle/>
        <a:p>
          <a:endParaRPr lang="id-ID"/>
        </a:p>
      </dgm:t>
    </dgm:pt>
    <dgm:pt modelId="{EB07BDAB-E7BE-4039-8292-541CF5355210}">
      <dgm:prSet phldrT="[Text]" custT="1"/>
      <dgm:spPr/>
      <dgm:t>
        <a:bodyPr/>
        <a:lstStyle/>
        <a:p>
          <a:r>
            <a:rPr lang="id-ID" sz="1200" dirty="0"/>
            <a:t>Pasal 67 PP 29/2018 tentang Pemberdayaan Industri</a:t>
          </a:r>
        </a:p>
      </dgm:t>
    </dgm:pt>
    <dgm:pt modelId="{DBD62DDD-6385-4F0B-AB19-7A668FC0F261}" type="parTrans" cxnId="{72E917E7-BAD5-4595-B4CA-9E54FCCD24AA}">
      <dgm:prSet/>
      <dgm:spPr/>
      <dgm:t>
        <a:bodyPr/>
        <a:lstStyle/>
        <a:p>
          <a:endParaRPr lang="id-ID"/>
        </a:p>
      </dgm:t>
    </dgm:pt>
    <dgm:pt modelId="{98B9226E-AAB2-4430-A1E4-E05A0BEFB2DB}" type="sibTrans" cxnId="{72E917E7-BAD5-4595-B4CA-9E54FCCD24AA}">
      <dgm:prSet/>
      <dgm:spPr/>
      <dgm:t>
        <a:bodyPr/>
        <a:lstStyle/>
        <a:p>
          <a:endParaRPr lang="id-ID"/>
        </a:p>
      </dgm:t>
    </dgm:pt>
    <dgm:pt modelId="{B5C083B8-E3EA-4379-9CF1-B7CDB93316F2}">
      <dgm:prSet phldrT="[Text]"/>
      <dgm:spPr/>
      <dgm:t>
        <a:bodyPr/>
        <a:lstStyle/>
        <a:p>
          <a:r>
            <a:rPr lang="id-ID" dirty="0"/>
            <a:t>.</a:t>
          </a:r>
        </a:p>
      </dgm:t>
    </dgm:pt>
    <dgm:pt modelId="{8896555A-9622-47D2-81AC-D21AB012974B}" type="parTrans" cxnId="{CF7D846D-6C6D-4D72-BB08-A220DB968769}">
      <dgm:prSet/>
      <dgm:spPr/>
      <dgm:t>
        <a:bodyPr/>
        <a:lstStyle/>
        <a:p>
          <a:endParaRPr lang="id-ID"/>
        </a:p>
      </dgm:t>
    </dgm:pt>
    <dgm:pt modelId="{14DEA97A-C2DD-4B7A-B3C4-145A89E2BDCB}" type="sibTrans" cxnId="{CF7D846D-6C6D-4D72-BB08-A220DB968769}">
      <dgm:prSet/>
      <dgm:spPr/>
      <dgm:t>
        <a:bodyPr/>
        <a:lstStyle/>
        <a:p>
          <a:endParaRPr lang="id-ID"/>
        </a:p>
      </dgm:t>
    </dgm:pt>
    <dgm:pt modelId="{810BB7EA-1225-431B-81CD-4835AE70DEFB}">
      <dgm:prSet phldrT="[Text]" custT="1"/>
      <dgm:spPr/>
      <dgm:t>
        <a:bodyPr/>
        <a:lstStyle/>
        <a:p>
          <a:r>
            <a:rPr lang="id-ID" sz="1400" dirty="0"/>
            <a:t>PDN ditentukan berdasarkan besaran komponen dalam negeri pada setiap BJ yang ditunjukkan dengan nilai TKDN</a:t>
          </a:r>
        </a:p>
      </dgm:t>
    </dgm:pt>
    <dgm:pt modelId="{CBE785A0-8251-464F-ADFE-7ED45D96899B}" type="parTrans" cxnId="{F2545A2E-8F69-4C1B-90A2-9A0E08E86D98}">
      <dgm:prSet/>
      <dgm:spPr/>
      <dgm:t>
        <a:bodyPr/>
        <a:lstStyle/>
        <a:p>
          <a:endParaRPr lang="id-ID"/>
        </a:p>
      </dgm:t>
    </dgm:pt>
    <dgm:pt modelId="{183494A0-81F3-4671-AA92-25A8E0049C53}" type="sibTrans" cxnId="{F2545A2E-8F69-4C1B-90A2-9A0E08E86D98}">
      <dgm:prSet/>
      <dgm:spPr/>
      <dgm:t>
        <a:bodyPr/>
        <a:lstStyle/>
        <a:p>
          <a:endParaRPr lang="id-ID"/>
        </a:p>
      </dgm:t>
    </dgm:pt>
    <dgm:pt modelId="{9AC22611-7C01-4632-AFD1-44ED68BD8D0A}" type="pres">
      <dgm:prSet presAssocID="{ADCF37AF-4C40-4EC1-8A7C-32369A3BA0C3}" presName="Name0" presStyleCnt="0">
        <dgm:presLayoutVars>
          <dgm:chMax val="3"/>
          <dgm:chPref val="3"/>
          <dgm:bulletEnabled val="1"/>
          <dgm:dir/>
          <dgm:animLvl val="lvl"/>
        </dgm:presLayoutVars>
      </dgm:prSet>
      <dgm:spPr/>
    </dgm:pt>
    <dgm:pt modelId="{A07E1059-A3E6-4BC2-A0E3-0CF0A05FEC2B}" type="pres">
      <dgm:prSet presAssocID="{ADCF37AF-4C40-4EC1-8A7C-32369A3BA0C3}" presName="arc1" presStyleLbl="node1" presStyleIdx="0" presStyleCnt="4"/>
      <dgm:spPr/>
    </dgm:pt>
    <dgm:pt modelId="{01B2DF2E-7727-4888-ACBD-3C28D650CF1A}" type="pres">
      <dgm:prSet presAssocID="{ADCF37AF-4C40-4EC1-8A7C-32369A3BA0C3}" presName="arc3" presStyleLbl="node1" presStyleIdx="1" presStyleCnt="4"/>
      <dgm:spPr/>
    </dgm:pt>
    <dgm:pt modelId="{5D44EDF7-AFDE-4FEE-9267-2955861E1943}" type="pres">
      <dgm:prSet presAssocID="{ADCF37AF-4C40-4EC1-8A7C-32369A3BA0C3}" presName="parentText2" presStyleLbl="revTx" presStyleIdx="0" presStyleCnt="3">
        <dgm:presLayoutVars>
          <dgm:chMax val="4"/>
          <dgm:chPref val="3"/>
          <dgm:bulletEnabled val="1"/>
        </dgm:presLayoutVars>
      </dgm:prSet>
      <dgm:spPr/>
    </dgm:pt>
    <dgm:pt modelId="{50E40033-FB8D-40FC-900F-B627CAB26BB7}" type="pres">
      <dgm:prSet presAssocID="{ADCF37AF-4C40-4EC1-8A7C-32369A3BA0C3}" presName="arc2" presStyleLbl="node1" presStyleIdx="2" presStyleCnt="4"/>
      <dgm:spPr/>
    </dgm:pt>
    <dgm:pt modelId="{AA267942-6FEE-40B3-B9AD-26E18DB9DCF8}" type="pres">
      <dgm:prSet presAssocID="{ADCF37AF-4C40-4EC1-8A7C-32369A3BA0C3}" presName="arc4" presStyleLbl="node1" presStyleIdx="3" presStyleCnt="4"/>
      <dgm:spPr/>
    </dgm:pt>
    <dgm:pt modelId="{0C2E1086-B5CE-4B69-AB6D-094D70A56FBA}" type="pres">
      <dgm:prSet presAssocID="{ADCF37AF-4C40-4EC1-8A7C-32369A3BA0C3}" presName="parentText3" presStyleLbl="revTx" presStyleIdx="1" presStyleCnt="3">
        <dgm:presLayoutVars>
          <dgm:chMax val="1"/>
          <dgm:chPref val="1"/>
          <dgm:bulletEnabled val="1"/>
        </dgm:presLayoutVars>
      </dgm:prSet>
      <dgm:spPr/>
    </dgm:pt>
    <dgm:pt modelId="{A5D7B0B1-1AD0-4052-82B6-8002660BE191}" type="pres">
      <dgm:prSet presAssocID="{ADCF37AF-4C40-4EC1-8A7C-32369A3BA0C3}" presName="middleComposite" presStyleCnt="0"/>
      <dgm:spPr/>
    </dgm:pt>
    <dgm:pt modelId="{B8D083B6-562E-4815-A91A-3820045B3CCE}" type="pres">
      <dgm:prSet presAssocID="{ADABA123-3606-486B-9444-4FDA96B7D92D}" presName="circ1" presStyleLbl="vennNode1" presStyleIdx="0" presStyleCnt="8"/>
      <dgm:spPr/>
    </dgm:pt>
    <dgm:pt modelId="{DE2B6401-4BEB-41BC-9A29-C33C450181A3}" type="pres">
      <dgm:prSet presAssocID="{ADABA123-3606-486B-9444-4FDA96B7D92D}" presName="circ1Tx" presStyleLbl="revTx" presStyleIdx="1" presStyleCnt="3">
        <dgm:presLayoutVars>
          <dgm:chMax val="0"/>
          <dgm:chPref val="0"/>
        </dgm:presLayoutVars>
      </dgm:prSet>
      <dgm:spPr/>
    </dgm:pt>
    <dgm:pt modelId="{280DC0D4-5D27-42A8-AC83-D746DE4D02CE}" type="pres">
      <dgm:prSet presAssocID="{EB07BDAB-E7BE-4039-8292-541CF5355210}" presName="circ2" presStyleLbl="vennNode1" presStyleIdx="1" presStyleCnt="8"/>
      <dgm:spPr/>
    </dgm:pt>
    <dgm:pt modelId="{C965452C-EC59-4EB6-84B1-A7D48D81FF07}" type="pres">
      <dgm:prSet presAssocID="{EB07BDAB-E7BE-4039-8292-541CF5355210}" presName="circ2Tx" presStyleLbl="revTx" presStyleIdx="1" presStyleCnt="3">
        <dgm:presLayoutVars>
          <dgm:chMax val="0"/>
          <dgm:chPref val="0"/>
        </dgm:presLayoutVars>
      </dgm:prSet>
      <dgm:spPr/>
    </dgm:pt>
    <dgm:pt modelId="{FEB0C523-75D8-443E-A8BE-B0EAACC709FA}" type="pres">
      <dgm:prSet presAssocID="{ADCF37AF-4C40-4EC1-8A7C-32369A3BA0C3}" presName="leftComposite" presStyleCnt="0"/>
      <dgm:spPr/>
    </dgm:pt>
    <dgm:pt modelId="{3EAA9E1D-D991-411A-834D-8B9D3C930E0A}" type="pres">
      <dgm:prSet presAssocID="{35BB796D-E2FB-43FE-B05B-2C252D411B92}" presName="childText1_1" presStyleLbl="vennNode1" presStyleIdx="2" presStyleCnt="8">
        <dgm:presLayoutVars>
          <dgm:chMax val="0"/>
          <dgm:chPref val="0"/>
        </dgm:presLayoutVars>
      </dgm:prSet>
      <dgm:spPr/>
    </dgm:pt>
    <dgm:pt modelId="{FF5ED60C-63FF-4433-8116-27F7BA701244}" type="pres">
      <dgm:prSet presAssocID="{35BB796D-E2FB-43FE-B05B-2C252D411B92}" presName="ellipse1" presStyleLbl="vennNode1" presStyleIdx="3" presStyleCnt="8"/>
      <dgm:spPr/>
    </dgm:pt>
    <dgm:pt modelId="{5E3FBCE9-7DB2-4006-B3D8-E3B2D9298B72}" type="pres">
      <dgm:prSet presAssocID="{35BB796D-E2FB-43FE-B05B-2C252D411B92}" presName="ellipse2" presStyleLbl="vennNode1" presStyleIdx="4" presStyleCnt="8"/>
      <dgm:spPr/>
    </dgm:pt>
    <dgm:pt modelId="{3E9B771B-F12C-4482-927D-009C8F1BD7D0}" type="pres">
      <dgm:prSet presAssocID="{6F4402D6-3E6E-42D2-9ED3-64D103A18F87}" presName="childText1_2" presStyleLbl="vennNode1" presStyleIdx="5" presStyleCnt="8">
        <dgm:presLayoutVars>
          <dgm:chMax val="0"/>
          <dgm:chPref val="0"/>
        </dgm:presLayoutVars>
      </dgm:prSet>
      <dgm:spPr/>
    </dgm:pt>
    <dgm:pt modelId="{239568A9-B7A6-487D-9B64-1AEBEADAEDF2}" type="pres">
      <dgm:prSet presAssocID="{6F4402D6-3E6E-42D2-9ED3-64D103A18F87}" presName="ellipse3" presStyleLbl="vennNode1" presStyleIdx="6" presStyleCnt="8"/>
      <dgm:spPr/>
    </dgm:pt>
    <dgm:pt modelId="{B93FCAA3-2144-4E46-923C-C4A3E78A43F5}" type="pres">
      <dgm:prSet presAssocID="{50A6B13A-D1F8-4084-8A2E-78320207A267}" presName="childText1_3" presStyleLbl="vennNode1" presStyleIdx="7" presStyleCnt="8">
        <dgm:presLayoutVars>
          <dgm:chMax val="0"/>
          <dgm:chPref val="0"/>
        </dgm:presLayoutVars>
      </dgm:prSet>
      <dgm:spPr/>
    </dgm:pt>
    <dgm:pt modelId="{42AD17A4-7C69-473A-A93A-7B6B6F55FFC6}" type="pres">
      <dgm:prSet presAssocID="{ADCF37AF-4C40-4EC1-8A7C-32369A3BA0C3}" presName="rightChild" presStyleLbl="node2" presStyleIdx="0" presStyleCnt="1">
        <dgm:presLayoutVars>
          <dgm:chMax val="0"/>
          <dgm:chPref val="0"/>
        </dgm:presLayoutVars>
      </dgm:prSet>
      <dgm:spPr/>
    </dgm:pt>
    <dgm:pt modelId="{15D163EF-32B9-40DD-A8F0-433CD8C02C94}" type="pres">
      <dgm:prSet presAssocID="{ADCF37AF-4C40-4EC1-8A7C-32369A3BA0C3}" presName="parentText1" presStyleLbl="revTx" presStyleIdx="2" presStyleCnt="3">
        <dgm:presLayoutVars>
          <dgm:chMax val="4"/>
          <dgm:chPref val="3"/>
          <dgm:bulletEnabled val="1"/>
        </dgm:presLayoutVars>
      </dgm:prSet>
      <dgm:spPr/>
    </dgm:pt>
  </dgm:ptLst>
  <dgm:cxnLst>
    <dgm:cxn modelId="{3F5A3409-CF7C-4BA6-A857-4739299CDDBC}" type="presOf" srcId="{ADABA123-3606-486B-9444-4FDA96B7D92D}" destId="{DE2B6401-4BEB-41BC-9A29-C33C450181A3}" srcOrd="1" destOrd="0" presId="urn:microsoft.com/office/officeart/2009/3/layout/PhasedProcess"/>
    <dgm:cxn modelId="{5AC95F17-2F9A-4FBA-A5E7-4BC1A9D5B94A}" type="presOf" srcId="{810BB7EA-1225-431B-81CD-4835AE70DEFB}" destId="{42AD17A4-7C69-473A-A93A-7B6B6F55FFC6}" srcOrd="0" destOrd="0" presId="urn:microsoft.com/office/officeart/2009/3/layout/PhasedProcess"/>
    <dgm:cxn modelId="{F2545A2E-8F69-4C1B-90A2-9A0E08E86D98}" srcId="{B5C083B8-E3EA-4379-9CF1-B7CDB93316F2}" destId="{810BB7EA-1225-431B-81CD-4835AE70DEFB}" srcOrd="0" destOrd="0" parTransId="{CBE785A0-8251-464F-ADFE-7ED45D96899B}" sibTransId="{183494A0-81F3-4671-AA92-25A8E0049C53}"/>
    <dgm:cxn modelId="{646B4135-BDF5-4F02-8270-BCBB7391CF02}" srcId="{56BCF5E5-225E-487C-9976-6F1AC4ADFB77}" destId="{35BB796D-E2FB-43FE-B05B-2C252D411B92}" srcOrd="0" destOrd="0" parTransId="{7D05E751-64BD-4C2D-BB6D-1D39831778F9}" sibTransId="{977C5625-8271-4455-9DE5-AA72575FF740}"/>
    <dgm:cxn modelId="{72496D36-B77E-46E9-9827-4517C0F8DCE1}" srcId="{56BCF5E5-225E-487C-9976-6F1AC4ADFB77}" destId="{6F4402D6-3E6E-42D2-9ED3-64D103A18F87}" srcOrd="1" destOrd="0" parTransId="{411AE90C-0F68-414E-B1CF-1937FBC3E533}" sibTransId="{475A92CF-A0AD-4620-83FF-E91562C9D50C}"/>
    <dgm:cxn modelId="{6A59DE36-9512-4E79-A20E-9787C3089232}" type="presOf" srcId="{56BCF5E5-225E-487C-9976-6F1AC4ADFB77}" destId="{15D163EF-32B9-40DD-A8F0-433CD8C02C94}" srcOrd="0" destOrd="0" presId="urn:microsoft.com/office/officeart/2009/3/layout/PhasedProcess"/>
    <dgm:cxn modelId="{BA32653E-D154-43C3-85D8-549C127A8E77}" type="presOf" srcId="{EB07BDAB-E7BE-4039-8292-541CF5355210}" destId="{280DC0D4-5D27-42A8-AC83-D746DE4D02CE}" srcOrd="0" destOrd="0" presId="urn:microsoft.com/office/officeart/2009/3/layout/PhasedProcess"/>
    <dgm:cxn modelId="{F8ACFA42-1AA6-4B6C-9722-CA89AE3452EF}" type="presOf" srcId="{B5C083B8-E3EA-4379-9CF1-B7CDB93316F2}" destId="{0C2E1086-B5CE-4B69-AB6D-094D70A56FBA}" srcOrd="0" destOrd="0" presId="urn:microsoft.com/office/officeart/2009/3/layout/PhasedProcess"/>
    <dgm:cxn modelId="{CC678C68-E620-48BC-A484-F02D0B7675C0}" type="presOf" srcId="{6F4402D6-3E6E-42D2-9ED3-64D103A18F87}" destId="{3E9B771B-F12C-4482-927D-009C8F1BD7D0}" srcOrd="0" destOrd="0" presId="urn:microsoft.com/office/officeart/2009/3/layout/PhasedProcess"/>
    <dgm:cxn modelId="{B7141A69-2862-4052-BA0A-C0863A7B24C1}" type="presOf" srcId="{50A6B13A-D1F8-4084-8A2E-78320207A267}" destId="{B93FCAA3-2144-4E46-923C-C4A3E78A43F5}" srcOrd="0" destOrd="0" presId="urn:microsoft.com/office/officeart/2009/3/layout/PhasedProcess"/>
    <dgm:cxn modelId="{6BCBFE49-8393-4C44-840B-A9B687DBBD0C}" type="presOf" srcId="{D76BEFCE-DD1B-4D03-881D-EC48EA88DEFD}" destId="{5D44EDF7-AFDE-4FEE-9267-2955861E1943}" srcOrd="0" destOrd="0" presId="urn:microsoft.com/office/officeart/2009/3/layout/PhasedProcess"/>
    <dgm:cxn modelId="{CF7D846D-6C6D-4D72-BB08-A220DB968769}" srcId="{ADCF37AF-4C40-4EC1-8A7C-32369A3BA0C3}" destId="{B5C083B8-E3EA-4379-9CF1-B7CDB93316F2}" srcOrd="2" destOrd="0" parTransId="{8896555A-9622-47D2-81AC-D21AB012974B}" sibTransId="{14DEA97A-C2DD-4B7A-B3C4-145A89E2BDCB}"/>
    <dgm:cxn modelId="{C0C4A472-8E43-418A-ABB4-C6E9FC2D5DC1}" type="presOf" srcId="{ADABA123-3606-486B-9444-4FDA96B7D92D}" destId="{B8D083B6-562E-4815-A91A-3820045B3CCE}" srcOrd="0" destOrd="0" presId="urn:microsoft.com/office/officeart/2009/3/layout/PhasedProcess"/>
    <dgm:cxn modelId="{B6434F57-C61C-4ED9-AF1E-F4A37C8900F4}" srcId="{D76BEFCE-DD1B-4D03-881D-EC48EA88DEFD}" destId="{ADABA123-3606-486B-9444-4FDA96B7D92D}" srcOrd="0" destOrd="0" parTransId="{E801BB1A-AD19-45AF-AC3C-9B723DB4F956}" sibTransId="{C1E28C83-A6C7-4CD5-9FE6-D3AF35E0FAD8}"/>
    <dgm:cxn modelId="{2C43EF79-C6AC-4D17-9A0D-EA0208DCDE60}" type="presOf" srcId="{35BB796D-E2FB-43FE-B05B-2C252D411B92}" destId="{3EAA9E1D-D991-411A-834D-8B9D3C930E0A}" srcOrd="0" destOrd="0" presId="urn:microsoft.com/office/officeart/2009/3/layout/PhasedProcess"/>
    <dgm:cxn modelId="{31437FA0-3ED4-495B-9FC2-44E0790071C7}" type="presOf" srcId="{ADCF37AF-4C40-4EC1-8A7C-32369A3BA0C3}" destId="{9AC22611-7C01-4632-AFD1-44ED68BD8D0A}" srcOrd="0" destOrd="0" presId="urn:microsoft.com/office/officeart/2009/3/layout/PhasedProcess"/>
    <dgm:cxn modelId="{BB2722AB-BEB3-464D-AE8B-BF63AC0ADD78}" srcId="{56BCF5E5-225E-487C-9976-6F1AC4ADFB77}" destId="{50A6B13A-D1F8-4084-8A2E-78320207A267}" srcOrd="2" destOrd="0" parTransId="{034EA4D8-2E60-4343-AA7C-7B15CF9C2B25}" sibTransId="{27E6571D-A669-4A72-85E5-E803601C3557}"/>
    <dgm:cxn modelId="{72E917E7-BAD5-4595-B4CA-9E54FCCD24AA}" srcId="{D76BEFCE-DD1B-4D03-881D-EC48EA88DEFD}" destId="{EB07BDAB-E7BE-4039-8292-541CF5355210}" srcOrd="1" destOrd="0" parTransId="{DBD62DDD-6385-4F0B-AB19-7A668FC0F261}" sibTransId="{98B9226E-AAB2-4430-A1E4-E05A0BEFB2DB}"/>
    <dgm:cxn modelId="{087A79EE-6417-47DE-9115-B3C9EFC7F619}" srcId="{ADCF37AF-4C40-4EC1-8A7C-32369A3BA0C3}" destId="{D76BEFCE-DD1B-4D03-881D-EC48EA88DEFD}" srcOrd="1" destOrd="0" parTransId="{5283D232-33E1-439E-BD42-AAF6B55A9EED}" sibTransId="{FDB08DBD-CE57-4995-BA70-849A72AD0135}"/>
    <dgm:cxn modelId="{513409F5-2222-4CCF-9B8B-0EE090AA6363}" srcId="{ADCF37AF-4C40-4EC1-8A7C-32369A3BA0C3}" destId="{56BCF5E5-225E-487C-9976-6F1AC4ADFB77}" srcOrd="0" destOrd="0" parTransId="{DFE2E567-ACF9-45A8-B270-A882E0E7E245}" sibTransId="{29A0452F-54E7-41AD-BFD9-509F755E894C}"/>
    <dgm:cxn modelId="{28D94CFC-B89A-48B4-86CB-37D7AB1B93C4}" type="presOf" srcId="{EB07BDAB-E7BE-4039-8292-541CF5355210}" destId="{C965452C-EC59-4EB6-84B1-A7D48D81FF07}" srcOrd="1" destOrd="0" presId="urn:microsoft.com/office/officeart/2009/3/layout/PhasedProcess"/>
    <dgm:cxn modelId="{F5F58052-4C50-4FBA-83F7-099844B578B8}" type="presParOf" srcId="{9AC22611-7C01-4632-AFD1-44ED68BD8D0A}" destId="{A07E1059-A3E6-4BC2-A0E3-0CF0A05FEC2B}" srcOrd="0" destOrd="0" presId="urn:microsoft.com/office/officeart/2009/3/layout/PhasedProcess"/>
    <dgm:cxn modelId="{67C36FCA-8890-4D59-818F-BA7DDD7FAFF7}" type="presParOf" srcId="{9AC22611-7C01-4632-AFD1-44ED68BD8D0A}" destId="{01B2DF2E-7727-4888-ACBD-3C28D650CF1A}" srcOrd="1" destOrd="0" presId="urn:microsoft.com/office/officeart/2009/3/layout/PhasedProcess"/>
    <dgm:cxn modelId="{7CE0BAB4-3521-4629-B3A2-EB8A2308195F}" type="presParOf" srcId="{9AC22611-7C01-4632-AFD1-44ED68BD8D0A}" destId="{5D44EDF7-AFDE-4FEE-9267-2955861E1943}" srcOrd="2" destOrd="0" presId="urn:microsoft.com/office/officeart/2009/3/layout/PhasedProcess"/>
    <dgm:cxn modelId="{D5D0B381-4190-4663-9E62-836341C6D0DF}" type="presParOf" srcId="{9AC22611-7C01-4632-AFD1-44ED68BD8D0A}" destId="{50E40033-FB8D-40FC-900F-B627CAB26BB7}" srcOrd="3" destOrd="0" presId="urn:microsoft.com/office/officeart/2009/3/layout/PhasedProcess"/>
    <dgm:cxn modelId="{7C864189-1159-42B0-A2CB-2DDE306E4A72}" type="presParOf" srcId="{9AC22611-7C01-4632-AFD1-44ED68BD8D0A}" destId="{AA267942-6FEE-40B3-B9AD-26E18DB9DCF8}" srcOrd="4" destOrd="0" presId="urn:microsoft.com/office/officeart/2009/3/layout/PhasedProcess"/>
    <dgm:cxn modelId="{69D70C79-B041-4284-BE09-3E2B16C50A5C}" type="presParOf" srcId="{9AC22611-7C01-4632-AFD1-44ED68BD8D0A}" destId="{0C2E1086-B5CE-4B69-AB6D-094D70A56FBA}" srcOrd="5" destOrd="0" presId="urn:microsoft.com/office/officeart/2009/3/layout/PhasedProcess"/>
    <dgm:cxn modelId="{86A0F82C-9C2A-4329-A0BD-396BFC028BE5}" type="presParOf" srcId="{9AC22611-7C01-4632-AFD1-44ED68BD8D0A}" destId="{A5D7B0B1-1AD0-4052-82B6-8002660BE191}" srcOrd="6" destOrd="0" presId="urn:microsoft.com/office/officeart/2009/3/layout/PhasedProcess"/>
    <dgm:cxn modelId="{4B1095D1-F480-434C-9385-A9B455EF399A}" type="presParOf" srcId="{A5D7B0B1-1AD0-4052-82B6-8002660BE191}" destId="{B8D083B6-562E-4815-A91A-3820045B3CCE}" srcOrd="0" destOrd="0" presId="urn:microsoft.com/office/officeart/2009/3/layout/PhasedProcess"/>
    <dgm:cxn modelId="{CFDC08FB-8F20-4FE8-AAE2-BFEF9FC4E38D}" type="presParOf" srcId="{A5D7B0B1-1AD0-4052-82B6-8002660BE191}" destId="{DE2B6401-4BEB-41BC-9A29-C33C450181A3}" srcOrd="1" destOrd="0" presId="urn:microsoft.com/office/officeart/2009/3/layout/PhasedProcess"/>
    <dgm:cxn modelId="{3DA6B67F-B984-4E3E-A4AF-9CDDAEDFAE7D}" type="presParOf" srcId="{A5D7B0B1-1AD0-4052-82B6-8002660BE191}" destId="{280DC0D4-5D27-42A8-AC83-D746DE4D02CE}" srcOrd="2" destOrd="0" presId="urn:microsoft.com/office/officeart/2009/3/layout/PhasedProcess"/>
    <dgm:cxn modelId="{1B430BE7-9CCD-4DAE-BD51-830173A79E77}" type="presParOf" srcId="{A5D7B0B1-1AD0-4052-82B6-8002660BE191}" destId="{C965452C-EC59-4EB6-84B1-A7D48D81FF07}" srcOrd="3" destOrd="0" presId="urn:microsoft.com/office/officeart/2009/3/layout/PhasedProcess"/>
    <dgm:cxn modelId="{33595247-F3CB-426B-83C4-1F2AA9CDD774}" type="presParOf" srcId="{9AC22611-7C01-4632-AFD1-44ED68BD8D0A}" destId="{FEB0C523-75D8-443E-A8BE-B0EAACC709FA}" srcOrd="7" destOrd="0" presId="urn:microsoft.com/office/officeart/2009/3/layout/PhasedProcess"/>
    <dgm:cxn modelId="{A8A60BB6-FBAB-4A78-BF8D-296DB82339B8}" type="presParOf" srcId="{FEB0C523-75D8-443E-A8BE-B0EAACC709FA}" destId="{3EAA9E1D-D991-411A-834D-8B9D3C930E0A}" srcOrd="0" destOrd="0" presId="urn:microsoft.com/office/officeart/2009/3/layout/PhasedProcess"/>
    <dgm:cxn modelId="{CD91B643-5329-4CF4-AA7E-5B9E8AC28DA7}" type="presParOf" srcId="{FEB0C523-75D8-443E-A8BE-B0EAACC709FA}" destId="{FF5ED60C-63FF-4433-8116-27F7BA701244}" srcOrd="1" destOrd="0" presId="urn:microsoft.com/office/officeart/2009/3/layout/PhasedProcess"/>
    <dgm:cxn modelId="{C5EA29E2-9DEA-4172-998E-997C0AE8C203}" type="presParOf" srcId="{FEB0C523-75D8-443E-A8BE-B0EAACC709FA}" destId="{5E3FBCE9-7DB2-4006-B3D8-E3B2D9298B72}" srcOrd="2" destOrd="0" presId="urn:microsoft.com/office/officeart/2009/3/layout/PhasedProcess"/>
    <dgm:cxn modelId="{74C9DCB4-A1F3-492A-AD80-06358F7BDEA9}" type="presParOf" srcId="{FEB0C523-75D8-443E-A8BE-B0EAACC709FA}" destId="{3E9B771B-F12C-4482-927D-009C8F1BD7D0}" srcOrd="3" destOrd="0" presId="urn:microsoft.com/office/officeart/2009/3/layout/PhasedProcess"/>
    <dgm:cxn modelId="{A4E8CE4A-3F87-4128-AF3F-CD44629B9F47}" type="presParOf" srcId="{FEB0C523-75D8-443E-A8BE-B0EAACC709FA}" destId="{239568A9-B7A6-487D-9B64-1AEBEADAEDF2}" srcOrd="4" destOrd="0" presId="urn:microsoft.com/office/officeart/2009/3/layout/PhasedProcess"/>
    <dgm:cxn modelId="{032349FF-87CE-4CF4-BADE-8F207448339E}" type="presParOf" srcId="{FEB0C523-75D8-443E-A8BE-B0EAACC709FA}" destId="{B93FCAA3-2144-4E46-923C-C4A3E78A43F5}" srcOrd="5" destOrd="0" presId="urn:microsoft.com/office/officeart/2009/3/layout/PhasedProcess"/>
    <dgm:cxn modelId="{987D8F93-2CD9-4B07-BD29-71C8A7356917}" type="presParOf" srcId="{9AC22611-7C01-4632-AFD1-44ED68BD8D0A}" destId="{42AD17A4-7C69-473A-A93A-7B6B6F55FFC6}" srcOrd="8" destOrd="0" presId="urn:microsoft.com/office/officeart/2009/3/layout/PhasedProcess"/>
    <dgm:cxn modelId="{1A0326BA-5224-4B58-B26C-EA6E44180172}" type="presParOf" srcId="{9AC22611-7C01-4632-AFD1-44ED68BD8D0A}" destId="{15D163EF-32B9-40DD-A8F0-433CD8C02C94}" srcOrd="9" destOrd="0" presId="urn:microsoft.com/office/officeart/2009/3/layout/Phased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BA52092B-FE36-4638-A91F-5E0AD0A44C90}" type="doc">
      <dgm:prSet loTypeId="urn:microsoft.com/office/officeart/2009/3/layout/SubStepProcess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id-ID"/>
        </a:p>
      </dgm:t>
    </dgm:pt>
    <dgm:pt modelId="{68288E15-1757-42FC-A686-641A3A4871A1}">
      <dgm:prSet phldrT="[Text]" custT="1"/>
      <dgm:spPr/>
      <dgm:t>
        <a:bodyPr/>
        <a:lstStyle/>
        <a:p>
          <a:r>
            <a:rPr lang="id-ID" sz="1050" dirty="0">
              <a:solidFill>
                <a:srgbClr val="C00000"/>
              </a:solidFill>
            </a:rPr>
            <a:t>Barang diwajibkan </a:t>
          </a:r>
          <a:r>
            <a:rPr lang="id-ID" sz="1050" dirty="0"/>
            <a:t>: barang PDN yang wajib digunakan untuk memenuhi persyaratan kebutuhan &amp; memiliki penjumlahan capaian TKDN &amp; BMP lebih dari /= 40% &amp; capaian TKDN barang lebih dari /= 25%.</a:t>
          </a:r>
        </a:p>
      </dgm:t>
    </dgm:pt>
    <dgm:pt modelId="{B6ABACC7-87B7-4F2A-B996-45E6274AE197}" type="parTrans" cxnId="{E19080C9-90F1-4015-B9FE-3008CDA3E4A4}">
      <dgm:prSet/>
      <dgm:spPr/>
      <dgm:t>
        <a:bodyPr/>
        <a:lstStyle/>
        <a:p>
          <a:endParaRPr lang="id-ID"/>
        </a:p>
      </dgm:t>
    </dgm:pt>
    <dgm:pt modelId="{A3669110-E635-4B2B-ABF4-183DF6E69FBA}" type="sibTrans" cxnId="{E19080C9-90F1-4015-B9FE-3008CDA3E4A4}">
      <dgm:prSet/>
      <dgm:spPr/>
      <dgm:t>
        <a:bodyPr/>
        <a:lstStyle/>
        <a:p>
          <a:endParaRPr lang="id-ID"/>
        </a:p>
      </dgm:t>
    </dgm:pt>
    <dgm:pt modelId="{87B08728-49EB-4533-9234-F9C9658D05FD}">
      <dgm:prSet phldrT="[Text]" custT="1"/>
      <dgm:spPr/>
      <dgm:t>
        <a:bodyPr/>
        <a:lstStyle/>
        <a:p>
          <a:r>
            <a:rPr lang="id-ID" sz="1050" dirty="0"/>
            <a:t>Pasal 6 PerMen Perindustrian 02/M-IND/PER/1/2014 tentang Pedoman Peningkatan Penggunaan PDN Dalam PBJ Pemerintah:</a:t>
          </a:r>
        </a:p>
      </dgm:t>
    </dgm:pt>
    <dgm:pt modelId="{59DBCB7F-1077-4D3C-B4CB-D760947DD645}" type="parTrans" cxnId="{330CF540-EBB6-4E61-A176-EDDFB9A3C39B}">
      <dgm:prSet/>
      <dgm:spPr/>
      <dgm:t>
        <a:bodyPr/>
        <a:lstStyle/>
        <a:p>
          <a:endParaRPr lang="id-ID"/>
        </a:p>
      </dgm:t>
    </dgm:pt>
    <dgm:pt modelId="{90FA529D-BB99-470F-8280-20996944F432}" type="sibTrans" cxnId="{330CF540-EBB6-4E61-A176-EDDFB9A3C39B}">
      <dgm:prSet/>
      <dgm:spPr/>
      <dgm:t>
        <a:bodyPr/>
        <a:lstStyle/>
        <a:p>
          <a:endParaRPr lang="id-ID"/>
        </a:p>
      </dgm:t>
    </dgm:pt>
    <dgm:pt modelId="{5713AA94-E478-4B5B-A873-5E1958C2D791}">
      <dgm:prSet phldrT="[Text]" custT="1"/>
      <dgm:spPr/>
      <dgm:t>
        <a:bodyPr/>
        <a:lstStyle/>
        <a:p>
          <a:r>
            <a:rPr lang="id-ID" sz="1400" i="1" dirty="0">
              <a:solidFill>
                <a:srgbClr val="C00000"/>
              </a:solidFill>
            </a:rPr>
            <a:t>Dalam rencana PBJ, Pengguna Anggaran mengelompokan barang</a:t>
          </a:r>
          <a:endParaRPr lang="id-ID" sz="1400" dirty="0">
            <a:solidFill>
              <a:srgbClr val="C00000"/>
            </a:solidFill>
          </a:endParaRPr>
        </a:p>
      </dgm:t>
    </dgm:pt>
    <dgm:pt modelId="{E1BD0E87-5AC6-4D86-A3F5-55B4493ACEB2}" type="parTrans" cxnId="{0EEDFE0A-9594-46A2-8850-EA5458A8B49E}">
      <dgm:prSet/>
      <dgm:spPr/>
      <dgm:t>
        <a:bodyPr/>
        <a:lstStyle/>
        <a:p>
          <a:endParaRPr lang="id-ID"/>
        </a:p>
      </dgm:t>
    </dgm:pt>
    <dgm:pt modelId="{24A164C2-F457-4BD8-8021-6DCD9124BA3C}" type="sibTrans" cxnId="{0EEDFE0A-9594-46A2-8850-EA5458A8B49E}">
      <dgm:prSet/>
      <dgm:spPr/>
      <dgm:t>
        <a:bodyPr/>
        <a:lstStyle/>
        <a:p>
          <a:endParaRPr lang="id-ID"/>
        </a:p>
      </dgm:t>
    </dgm:pt>
    <dgm:pt modelId="{D10B9D99-F3B6-404A-B050-7A740A40B1E3}">
      <dgm:prSet phldrT="[Text]" custT="1"/>
      <dgm:spPr/>
      <dgm:t>
        <a:bodyPr/>
        <a:lstStyle/>
        <a:p>
          <a:r>
            <a:rPr lang="id-ID" sz="1100" dirty="0">
              <a:solidFill>
                <a:srgbClr val="C00000"/>
              </a:solidFill>
            </a:rPr>
            <a:t>Barang yang dimaksimalkan : </a:t>
          </a:r>
          <a:r>
            <a:rPr lang="id-ID" sz="1100" dirty="0"/>
            <a:t>barang PDN yang memenuhi persyaratan kebutuhan &amp; memiliki penjumlahan capaian TKDN &amp; BMP kurang dari 40% &amp; memiliki capaian TKDN barang lebih dari /= 15%</a:t>
          </a:r>
        </a:p>
      </dgm:t>
    </dgm:pt>
    <dgm:pt modelId="{45ABE211-09A9-4349-8620-DB36705C1680}" type="parTrans" cxnId="{0F4B5446-21D2-43C3-A294-35E34B38B7C5}">
      <dgm:prSet/>
      <dgm:spPr/>
      <dgm:t>
        <a:bodyPr/>
        <a:lstStyle/>
        <a:p>
          <a:endParaRPr lang="id-ID"/>
        </a:p>
      </dgm:t>
    </dgm:pt>
    <dgm:pt modelId="{E40C6BA3-66EE-434F-8789-AC66B96B9559}" type="sibTrans" cxnId="{0F4B5446-21D2-43C3-A294-35E34B38B7C5}">
      <dgm:prSet/>
      <dgm:spPr/>
      <dgm:t>
        <a:bodyPr/>
        <a:lstStyle/>
        <a:p>
          <a:endParaRPr lang="id-ID"/>
        </a:p>
      </dgm:t>
    </dgm:pt>
    <dgm:pt modelId="{123DF650-4712-4C79-90B4-78A3AD3F0899}">
      <dgm:prSet phldrT="[Text]" custT="1"/>
      <dgm:spPr/>
      <dgm:t>
        <a:bodyPr/>
        <a:lstStyle/>
        <a:p>
          <a:r>
            <a:rPr lang="id-ID" sz="1100" dirty="0">
              <a:solidFill>
                <a:srgbClr val="C00000"/>
              </a:solidFill>
            </a:rPr>
            <a:t>Barang yang diberdayakan : </a:t>
          </a:r>
          <a:r>
            <a:rPr lang="id-ID" sz="1100" dirty="0"/>
            <a:t>barang PDN yang memenuhi persyaratan kebutuhan dan memiliki capaian TKDN barang kurang dari 15% &amp; lebih dari / = 10%</a:t>
          </a:r>
        </a:p>
      </dgm:t>
    </dgm:pt>
    <dgm:pt modelId="{79805B9B-077D-4E72-A510-D59BFD4BEA03}" type="parTrans" cxnId="{9C0ECBE4-4D0E-4E8C-8549-1D972745C4B4}">
      <dgm:prSet/>
      <dgm:spPr/>
      <dgm:t>
        <a:bodyPr/>
        <a:lstStyle/>
        <a:p>
          <a:endParaRPr lang="id-ID"/>
        </a:p>
      </dgm:t>
    </dgm:pt>
    <dgm:pt modelId="{8C475790-9FCC-487D-9729-3308AF3D6007}" type="sibTrans" cxnId="{9C0ECBE4-4D0E-4E8C-8549-1D972745C4B4}">
      <dgm:prSet/>
      <dgm:spPr/>
      <dgm:t>
        <a:bodyPr/>
        <a:lstStyle/>
        <a:p>
          <a:endParaRPr lang="id-ID"/>
        </a:p>
      </dgm:t>
    </dgm:pt>
    <dgm:pt modelId="{8F2D50BE-5BE8-4295-88BB-D71C4120A129}" type="pres">
      <dgm:prSet presAssocID="{BA52092B-FE36-4638-A91F-5E0AD0A44C90}" presName="Name0" presStyleCnt="0">
        <dgm:presLayoutVars>
          <dgm:chMax val="7"/>
          <dgm:dir/>
          <dgm:animOne val="branch"/>
        </dgm:presLayoutVars>
      </dgm:prSet>
      <dgm:spPr/>
    </dgm:pt>
    <dgm:pt modelId="{34150F51-4D73-42E4-BA51-9FD3DB995BD5}" type="pres">
      <dgm:prSet presAssocID="{68288E15-1757-42FC-A686-641A3A4871A1}" presName="parTx1" presStyleLbl="node1" presStyleIdx="0" presStyleCnt="3"/>
      <dgm:spPr/>
    </dgm:pt>
    <dgm:pt modelId="{21F0CEB0-939F-4394-8674-9AEA181D4E1C}" type="pres">
      <dgm:prSet presAssocID="{68288E15-1757-42FC-A686-641A3A4871A1}" presName="spPre1" presStyleCnt="0"/>
      <dgm:spPr/>
    </dgm:pt>
    <dgm:pt modelId="{49371FC6-8942-4A83-9E09-9F7CDFBE8C8D}" type="pres">
      <dgm:prSet presAssocID="{68288E15-1757-42FC-A686-641A3A4871A1}" presName="chLin1" presStyleCnt="0"/>
      <dgm:spPr/>
    </dgm:pt>
    <dgm:pt modelId="{D30953BA-62A3-4891-AB20-8C7044C49637}" type="pres">
      <dgm:prSet presAssocID="{59DBCB7F-1077-4D3C-B4CB-D760947DD645}" presName="Name11" presStyleLbl="parChTrans1D1" presStyleIdx="0" presStyleCnt="8"/>
      <dgm:spPr/>
    </dgm:pt>
    <dgm:pt modelId="{4845B279-13F6-41EA-A57B-70B0EC374639}" type="pres">
      <dgm:prSet presAssocID="{59DBCB7F-1077-4D3C-B4CB-D760947DD645}" presName="Name31" presStyleLbl="parChTrans1D1" presStyleIdx="1" presStyleCnt="8"/>
      <dgm:spPr/>
    </dgm:pt>
    <dgm:pt modelId="{E85718FE-874D-4C3E-B434-A6855E7900F8}" type="pres">
      <dgm:prSet presAssocID="{87B08728-49EB-4533-9234-F9C9658D05FD}" presName="txAndLines1" presStyleCnt="0"/>
      <dgm:spPr/>
    </dgm:pt>
    <dgm:pt modelId="{A2C90DCA-5C5F-4A94-A716-7A6CC4FD38D6}" type="pres">
      <dgm:prSet presAssocID="{87B08728-49EB-4533-9234-F9C9658D05FD}" presName="anchor1" presStyleCnt="0"/>
      <dgm:spPr/>
    </dgm:pt>
    <dgm:pt modelId="{92347F52-1DDC-4CA1-9A07-FC65759FD2EB}" type="pres">
      <dgm:prSet presAssocID="{87B08728-49EB-4533-9234-F9C9658D05FD}" presName="backup1" presStyleCnt="0"/>
      <dgm:spPr/>
    </dgm:pt>
    <dgm:pt modelId="{9683D5D8-2481-47DF-9F1B-C7A4875296E6}" type="pres">
      <dgm:prSet presAssocID="{87B08728-49EB-4533-9234-F9C9658D05FD}" presName="preLine1" presStyleLbl="parChTrans1D1" presStyleIdx="2" presStyleCnt="8"/>
      <dgm:spPr/>
    </dgm:pt>
    <dgm:pt modelId="{CF6363ED-84B6-42AE-B269-8AF6A8A15143}" type="pres">
      <dgm:prSet presAssocID="{87B08728-49EB-4533-9234-F9C9658D05FD}" presName="desTx1" presStyleLbl="revTx" presStyleIdx="0" presStyleCnt="0">
        <dgm:presLayoutVars>
          <dgm:bulletEnabled val="1"/>
        </dgm:presLayoutVars>
      </dgm:prSet>
      <dgm:spPr/>
    </dgm:pt>
    <dgm:pt modelId="{F82EEB03-7767-4B14-8EBC-4EB6988A36F0}" type="pres">
      <dgm:prSet presAssocID="{87B08728-49EB-4533-9234-F9C9658D05FD}" presName="postLine1" presStyleLbl="parChTrans1D1" presStyleIdx="3" presStyleCnt="8"/>
      <dgm:spPr/>
    </dgm:pt>
    <dgm:pt modelId="{393FF1B7-06BD-47F7-B6C1-7B20DF919F50}" type="pres">
      <dgm:prSet presAssocID="{E1BD0E87-5AC6-4D86-A3F5-55B4493ACEB2}" presName="Name11" presStyleLbl="parChTrans1D1" presStyleIdx="4" presStyleCnt="8"/>
      <dgm:spPr/>
    </dgm:pt>
    <dgm:pt modelId="{8D2B9798-17DA-475B-BBA6-4523A16B66AB}" type="pres">
      <dgm:prSet presAssocID="{E1BD0E87-5AC6-4D86-A3F5-55B4493ACEB2}" presName="Name31" presStyleLbl="parChTrans1D1" presStyleIdx="5" presStyleCnt="8"/>
      <dgm:spPr/>
    </dgm:pt>
    <dgm:pt modelId="{8B88FD77-A6BF-432F-97D6-BB25FFA3E8B0}" type="pres">
      <dgm:prSet presAssocID="{5713AA94-E478-4B5B-A873-5E1958C2D791}" presName="txAndLines1" presStyleCnt="0"/>
      <dgm:spPr/>
    </dgm:pt>
    <dgm:pt modelId="{7CE92396-1293-4BFB-8161-7E5AAC656AD1}" type="pres">
      <dgm:prSet presAssocID="{5713AA94-E478-4B5B-A873-5E1958C2D791}" presName="anchor1" presStyleCnt="0"/>
      <dgm:spPr/>
    </dgm:pt>
    <dgm:pt modelId="{3BD5B0DB-B6E0-45B9-AF9A-DDA8A2FB7F81}" type="pres">
      <dgm:prSet presAssocID="{5713AA94-E478-4B5B-A873-5E1958C2D791}" presName="backup1" presStyleCnt="0"/>
      <dgm:spPr/>
    </dgm:pt>
    <dgm:pt modelId="{8D5A4F8F-E45A-4BB9-8E2F-B5356EAC9995}" type="pres">
      <dgm:prSet presAssocID="{5713AA94-E478-4B5B-A873-5E1958C2D791}" presName="preLine1" presStyleLbl="parChTrans1D1" presStyleIdx="6" presStyleCnt="8"/>
      <dgm:spPr/>
    </dgm:pt>
    <dgm:pt modelId="{B4525B20-550E-417B-BF5A-661AAC41E675}" type="pres">
      <dgm:prSet presAssocID="{5713AA94-E478-4B5B-A873-5E1958C2D791}" presName="desTx1" presStyleLbl="revTx" presStyleIdx="0" presStyleCnt="0">
        <dgm:presLayoutVars>
          <dgm:bulletEnabled val="1"/>
        </dgm:presLayoutVars>
      </dgm:prSet>
      <dgm:spPr/>
    </dgm:pt>
    <dgm:pt modelId="{F6ADEF6F-42FC-4FF7-9A38-FB92FDFE9B8F}" type="pres">
      <dgm:prSet presAssocID="{5713AA94-E478-4B5B-A873-5E1958C2D791}" presName="postLine1" presStyleLbl="parChTrans1D1" presStyleIdx="7" presStyleCnt="8"/>
      <dgm:spPr/>
    </dgm:pt>
    <dgm:pt modelId="{6B92B666-D414-4634-9947-4BD16F573D37}" type="pres">
      <dgm:prSet presAssocID="{68288E15-1757-42FC-A686-641A3A4871A1}" presName="spPost1" presStyleCnt="0"/>
      <dgm:spPr/>
    </dgm:pt>
    <dgm:pt modelId="{F75A7443-25F1-4CC7-862C-6FAF90B22FFD}" type="pres">
      <dgm:prSet presAssocID="{D10B9D99-F3B6-404A-B050-7A740A40B1E3}" presName="parTx2" presStyleLbl="node1" presStyleIdx="1" presStyleCnt="3"/>
      <dgm:spPr/>
    </dgm:pt>
    <dgm:pt modelId="{0E9C12F9-3B9A-4881-B65E-C248F741F0A6}" type="pres">
      <dgm:prSet presAssocID="{123DF650-4712-4C79-90B4-78A3AD3F0899}" presName="parTx3" presStyleLbl="node1" presStyleIdx="2" presStyleCnt="3"/>
      <dgm:spPr/>
    </dgm:pt>
  </dgm:ptLst>
  <dgm:cxnLst>
    <dgm:cxn modelId="{0EEDFE0A-9594-46A2-8850-EA5458A8B49E}" srcId="{68288E15-1757-42FC-A686-641A3A4871A1}" destId="{5713AA94-E478-4B5B-A873-5E1958C2D791}" srcOrd="1" destOrd="0" parTransId="{E1BD0E87-5AC6-4D86-A3F5-55B4493ACEB2}" sibTransId="{24A164C2-F457-4BD8-8021-6DCD9124BA3C}"/>
    <dgm:cxn modelId="{CE843824-04DD-4B68-BED1-ADF1A2B7DDCD}" type="presOf" srcId="{68288E15-1757-42FC-A686-641A3A4871A1}" destId="{34150F51-4D73-42E4-BA51-9FD3DB995BD5}" srcOrd="0" destOrd="0" presId="urn:microsoft.com/office/officeart/2009/3/layout/SubStepProcess"/>
    <dgm:cxn modelId="{94E4F438-D149-49D1-B5FE-28217800F9CE}" type="presOf" srcId="{D10B9D99-F3B6-404A-B050-7A740A40B1E3}" destId="{F75A7443-25F1-4CC7-862C-6FAF90B22FFD}" srcOrd="0" destOrd="0" presId="urn:microsoft.com/office/officeart/2009/3/layout/SubStepProcess"/>
    <dgm:cxn modelId="{330CF540-EBB6-4E61-A176-EDDFB9A3C39B}" srcId="{68288E15-1757-42FC-A686-641A3A4871A1}" destId="{87B08728-49EB-4533-9234-F9C9658D05FD}" srcOrd="0" destOrd="0" parTransId="{59DBCB7F-1077-4D3C-B4CB-D760947DD645}" sibTransId="{90FA529D-BB99-470F-8280-20996944F432}"/>
    <dgm:cxn modelId="{0F4B5446-21D2-43C3-A294-35E34B38B7C5}" srcId="{BA52092B-FE36-4638-A91F-5E0AD0A44C90}" destId="{D10B9D99-F3B6-404A-B050-7A740A40B1E3}" srcOrd="1" destOrd="0" parTransId="{45ABE211-09A9-4349-8620-DB36705C1680}" sibTransId="{E40C6BA3-66EE-434F-8789-AC66B96B9559}"/>
    <dgm:cxn modelId="{3C150886-7BDF-4756-91FD-4BB768EF2F8D}" type="presOf" srcId="{123DF650-4712-4C79-90B4-78A3AD3F0899}" destId="{0E9C12F9-3B9A-4881-B65E-C248F741F0A6}" srcOrd="0" destOrd="0" presId="urn:microsoft.com/office/officeart/2009/3/layout/SubStepProcess"/>
    <dgm:cxn modelId="{728B229E-D55B-4AAE-BADF-9BF889AB977D}" type="presOf" srcId="{BA52092B-FE36-4638-A91F-5E0AD0A44C90}" destId="{8F2D50BE-5BE8-4295-88BB-D71C4120A129}" srcOrd="0" destOrd="0" presId="urn:microsoft.com/office/officeart/2009/3/layout/SubStepProcess"/>
    <dgm:cxn modelId="{711029AE-CD08-45D7-9FF4-121B0FAA92EB}" type="presOf" srcId="{87B08728-49EB-4533-9234-F9C9658D05FD}" destId="{CF6363ED-84B6-42AE-B269-8AF6A8A15143}" srcOrd="0" destOrd="0" presId="urn:microsoft.com/office/officeart/2009/3/layout/SubStepProcess"/>
    <dgm:cxn modelId="{E19080C9-90F1-4015-B9FE-3008CDA3E4A4}" srcId="{BA52092B-FE36-4638-A91F-5E0AD0A44C90}" destId="{68288E15-1757-42FC-A686-641A3A4871A1}" srcOrd="0" destOrd="0" parTransId="{B6ABACC7-87B7-4F2A-B996-45E6274AE197}" sibTransId="{A3669110-E635-4B2B-ABF4-183DF6E69FBA}"/>
    <dgm:cxn modelId="{959AB5E2-81BB-4309-95C7-9997BD24A6BC}" type="presOf" srcId="{5713AA94-E478-4B5B-A873-5E1958C2D791}" destId="{B4525B20-550E-417B-BF5A-661AAC41E675}" srcOrd="0" destOrd="0" presId="urn:microsoft.com/office/officeart/2009/3/layout/SubStepProcess"/>
    <dgm:cxn modelId="{9C0ECBE4-4D0E-4E8C-8549-1D972745C4B4}" srcId="{BA52092B-FE36-4638-A91F-5E0AD0A44C90}" destId="{123DF650-4712-4C79-90B4-78A3AD3F0899}" srcOrd="2" destOrd="0" parTransId="{79805B9B-077D-4E72-A510-D59BFD4BEA03}" sibTransId="{8C475790-9FCC-487D-9729-3308AF3D6007}"/>
    <dgm:cxn modelId="{E1D7DFC8-A143-42C1-9746-44C1EF832889}" type="presParOf" srcId="{8F2D50BE-5BE8-4295-88BB-D71C4120A129}" destId="{34150F51-4D73-42E4-BA51-9FD3DB995BD5}" srcOrd="0" destOrd="0" presId="urn:microsoft.com/office/officeart/2009/3/layout/SubStepProcess"/>
    <dgm:cxn modelId="{46291902-B9E7-4F49-889B-BCF2C68493FE}" type="presParOf" srcId="{8F2D50BE-5BE8-4295-88BB-D71C4120A129}" destId="{21F0CEB0-939F-4394-8674-9AEA181D4E1C}" srcOrd="1" destOrd="0" presId="urn:microsoft.com/office/officeart/2009/3/layout/SubStepProcess"/>
    <dgm:cxn modelId="{C6780AAB-27B5-432E-B5AE-FC7CDF18055E}" type="presParOf" srcId="{8F2D50BE-5BE8-4295-88BB-D71C4120A129}" destId="{49371FC6-8942-4A83-9E09-9F7CDFBE8C8D}" srcOrd="2" destOrd="0" presId="urn:microsoft.com/office/officeart/2009/3/layout/SubStepProcess"/>
    <dgm:cxn modelId="{5AC6A2A9-2B79-4E9E-AF4C-8596D54510E7}" type="presParOf" srcId="{49371FC6-8942-4A83-9E09-9F7CDFBE8C8D}" destId="{D30953BA-62A3-4891-AB20-8C7044C49637}" srcOrd="0" destOrd="0" presId="urn:microsoft.com/office/officeart/2009/3/layout/SubStepProcess"/>
    <dgm:cxn modelId="{388F746B-0062-4563-A3EC-FE1B02619362}" type="presParOf" srcId="{49371FC6-8942-4A83-9E09-9F7CDFBE8C8D}" destId="{4845B279-13F6-41EA-A57B-70B0EC374639}" srcOrd="1" destOrd="0" presId="urn:microsoft.com/office/officeart/2009/3/layout/SubStepProcess"/>
    <dgm:cxn modelId="{FBFCFD31-64E0-46DE-A323-026F066597D0}" type="presParOf" srcId="{49371FC6-8942-4A83-9E09-9F7CDFBE8C8D}" destId="{E85718FE-874D-4C3E-B434-A6855E7900F8}" srcOrd="2" destOrd="0" presId="urn:microsoft.com/office/officeart/2009/3/layout/SubStepProcess"/>
    <dgm:cxn modelId="{D35722D3-2C49-48BE-A7F2-FD6C35401926}" type="presParOf" srcId="{E85718FE-874D-4C3E-B434-A6855E7900F8}" destId="{A2C90DCA-5C5F-4A94-A716-7A6CC4FD38D6}" srcOrd="0" destOrd="0" presId="urn:microsoft.com/office/officeart/2009/3/layout/SubStepProcess"/>
    <dgm:cxn modelId="{A60912A2-F07E-44F7-ACC9-8B2E5B9DE761}" type="presParOf" srcId="{E85718FE-874D-4C3E-B434-A6855E7900F8}" destId="{92347F52-1DDC-4CA1-9A07-FC65759FD2EB}" srcOrd="1" destOrd="0" presId="urn:microsoft.com/office/officeart/2009/3/layout/SubStepProcess"/>
    <dgm:cxn modelId="{FC033548-C9B4-4530-9425-77AD98795BC5}" type="presParOf" srcId="{E85718FE-874D-4C3E-B434-A6855E7900F8}" destId="{9683D5D8-2481-47DF-9F1B-C7A4875296E6}" srcOrd="2" destOrd="0" presId="urn:microsoft.com/office/officeart/2009/3/layout/SubStepProcess"/>
    <dgm:cxn modelId="{3FD4A833-7B33-4AFF-97AF-331DDD312981}" type="presParOf" srcId="{E85718FE-874D-4C3E-B434-A6855E7900F8}" destId="{CF6363ED-84B6-42AE-B269-8AF6A8A15143}" srcOrd="3" destOrd="0" presId="urn:microsoft.com/office/officeart/2009/3/layout/SubStepProcess"/>
    <dgm:cxn modelId="{FA298B17-8E4F-41DC-BE45-3C72A438D9AA}" type="presParOf" srcId="{E85718FE-874D-4C3E-B434-A6855E7900F8}" destId="{F82EEB03-7767-4B14-8EBC-4EB6988A36F0}" srcOrd="4" destOrd="0" presId="urn:microsoft.com/office/officeart/2009/3/layout/SubStepProcess"/>
    <dgm:cxn modelId="{FBEDFFDF-9B93-4C21-863E-525B2D162E44}" type="presParOf" srcId="{49371FC6-8942-4A83-9E09-9F7CDFBE8C8D}" destId="{393FF1B7-06BD-47F7-B6C1-7B20DF919F50}" srcOrd="3" destOrd="0" presId="urn:microsoft.com/office/officeart/2009/3/layout/SubStepProcess"/>
    <dgm:cxn modelId="{6853155E-5890-416F-8885-5F9C09D79A23}" type="presParOf" srcId="{49371FC6-8942-4A83-9E09-9F7CDFBE8C8D}" destId="{8D2B9798-17DA-475B-BBA6-4523A16B66AB}" srcOrd="4" destOrd="0" presId="urn:microsoft.com/office/officeart/2009/3/layout/SubStepProcess"/>
    <dgm:cxn modelId="{A7704507-99F0-488B-8A13-598429082E3B}" type="presParOf" srcId="{49371FC6-8942-4A83-9E09-9F7CDFBE8C8D}" destId="{8B88FD77-A6BF-432F-97D6-BB25FFA3E8B0}" srcOrd="5" destOrd="0" presId="urn:microsoft.com/office/officeart/2009/3/layout/SubStepProcess"/>
    <dgm:cxn modelId="{F2F49E8B-684F-49CE-A912-D214151CE03A}" type="presParOf" srcId="{8B88FD77-A6BF-432F-97D6-BB25FFA3E8B0}" destId="{7CE92396-1293-4BFB-8161-7E5AAC656AD1}" srcOrd="0" destOrd="0" presId="urn:microsoft.com/office/officeart/2009/3/layout/SubStepProcess"/>
    <dgm:cxn modelId="{4930E152-792E-4196-A337-277235E3BD3B}" type="presParOf" srcId="{8B88FD77-A6BF-432F-97D6-BB25FFA3E8B0}" destId="{3BD5B0DB-B6E0-45B9-AF9A-DDA8A2FB7F81}" srcOrd="1" destOrd="0" presId="urn:microsoft.com/office/officeart/2009/3/layout/SubStepProcess"/>
    <dgm:cxn modelId="{8B84AB47-7AC9-4E83-ADA9-8E5FD3A5FDAC}" type="presParOf" srcId="{8B88FD77-A6BF-432F-97D6-BB25FFA3E8B0}" destId="{8D5A4F8F-E45A-4BB9-8E2F-B5356EAC9995}" srcOrd="2" destOrd="0" presId="urn:microsoft.com/office/officeart/2009/3/layout/SubStepProcess"/>
    <dgm:cxn modelId="{051EEA36-3BC8-4490-A24C-4DD127B8BBAF}" type="presParOf" srcId="{8B88FD77-A6BF-432F-97D6-BB25FFA3E8B0}" destId="{B4525B20-550E-417B-BF5A-661AAC41E675}" srcOrd="3" destOrd="0" presId="urn:microsoft.com/office/officeart/2009/3/layout/SubStepProcess"/>
    <dgm:cxn modelId="{35245579-A552-4A6F-BB15-CB8739452DBD}" type="presParOf" srcId="{8B88FD77-A6BF-432F-97D6-BB25FFA3E8B0}" destId="{F6ADEF6F-42FC-4FF7-9A38-FB92FDFE9B8F}" srcOrd="4" destOrd="0" presId="urn:microsoft.com/office/officeart/2009/3/layout/SubStepProcess"/>
    <dgm:cxn modelId="{63C05076-8F1D-4AC2-BF47-2FFF8A762175}" type="presParOf" srcId="{8F2D50BE-5BE8-4295-88BB-D71C4120A129}" destId="{6B92B666-D414-4634-9947-4BD16F573D37}" srcOrd="3" destOrd="0" presId="urn:microsoft.com/office/officeart/2009/3/layout/SubStepProcess"/>
    <dgm:cxn modelId="{370DB2C3-360B-402F-9B06-430D3FD51CF0}" type="presParOf" srcId="{8F2D50BE-5BE8-4295-88BB-D71C4120A129}" destId="{F75A7443-25F1-4CC7-862C-6FAF90B22FFD}" srcOrd="4" destOrd="0" presId="urn:microsoft.com/office/officeart/2009/3/layout/SubStepProcess"/>
    <dgm:cxn modelId="{840601E4-2827-4F91-A6DA-9E74606710BA}" type="presParOf" srcId="{8F2D50BE-5BE8-4295-88BB-D71C4120A129}" destId="{0E9C12F9-3B9A-4881-B65E-C248F741F0A6}" srcOrd="5" destOrd="0" presId="urn:microsoft.com/office/officeart/2009/3/layout/SubStep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E0B935D1-7B01-4B5B-ABA4-3EA8AEB94D09}" type="doc">
      <dgm:prSet loTypeId="urn:microsoft.com/office/officeart/2005/8/layout/radial6" loCatId="cycle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id-ID"/>
        </a:p>
      </dgm:t>
    </dgm:pt>
    <dgm:pt modelId="{59150BC0-3F43-4B99-923D-4E934D6F7E35}">
      <dgm:prSet phldrT="[Text]" custT="1"/>
      <dgm:spPr/>
      <dgm:t>
        <a:bodyPr/>
        <a:lstStyle/>
        <a:p>
          <a:r>
            <a:rPr lang="id-ID" sz="2000" dirty="0"/>
            <a:t>Nilai TKDN </a:t>
          </a:r>
          <a:r>
            <a:rPr lang="id-ID" sz="2000" dirty="0">
              <a:solidFill>
                <a:srgbClr val="FF0000"/>
              </a:solidFill>
            </a:rPr>
            <a:t>Barang</a:t>
          </a:r>
          <a:r>
            <a:rPr lang="id-ID" sz="2000" dirty="0"/>
            <a:t> dihitung berdasarkan faktor produksi yang meliputi:</a:t>
          </a:r>
        </a:p>
      </dgm:t>
    </dgm:pt>
    <dgm:pt modelId="{FD103B0F-8647-4CC0-B84D-478D8759D1C9}" type="parTrans" cxnId="{A2FDBFF4-5E12-4F4C-8D6A-8ACB263200A0}">
      <dgm:prSet/>
      <dgm:spPr/>
      <dgm:t>
        <a:bodyPr/>
        <a:lstStyle/>
        <a:p>
          <a:endParaRPr lang="id-ID" sz="2000"/>
        </a:p>
      </dgm:t>
    </dgm:pt>
    <dgm:pt modelId="{A4A48CFF-E54E-4682-ADDB-51D29390A247}" type="sibTrans" cxnId="{A2FDBFF4-5E12-4F4C-8D6A-8ACB263200A0}">
      <dgm:prSet/>
      <dgm:spPr/>
      <dgm:t>
        <a:bodyPr/>
        <a:lstStyle/>
        <a:p>
          <a:endParaRPr lang="id-ID" sz="2000"/>
        </a:p>
      </dgm:t>
    </dgm:pt>
    <dgm:pt modelId="{2B62EA63-8C0A-4254-A4D7-D42115074253}">
      <dgm:prSet phldrT="[Text]" custT="1"/>
      <dgm:spPr/>
      <dgm:t>
        <a:bodyPr/>
        <a:lstStyle/>
        <a:p>
          <a:r>
            <a:rPr lang="id-ID" sz="2000" dirty="0"/>
            <a:t>bahan/ material langsung</a:t>
          </a:r>
        </a:p>
      </dgm:t>
    </dgm:pt>
    <dgm:pt modelId="{D462FCE2-D804-49E7-9987-B1969A5FF886}" type="parTrans" cxnId="{68AF0EE6-9A63-46D8-8132-2623CF85C378}">
      <dgm:prSet/>
      <dgm:spPr/>
      <dgm:t>
        <a:bodyPr/>
        <a:lstStyle/>
        <a:p>
          <a:endParaRPr lang="id-ID" sz="2000"/>
        </a:p>
      </dgm:t>
    </dgm:pt>
    <dgm:pt modelId="{8BF8EDF6-35F9-4018-8502-A8FDD2EDC1D8}" type="sibTrans" cxnId="{68AF0EE6-9A63-46D8-8132-2623CF85C378}">
      <dgm:prSet/>
      <dgm:spPr/>
      <dgm:t>
        <a:bodyPr/>
        <a:lstStyle/>
        <a:p>
          <a:endParaRPr lang="id-ID" sz="2000"/>
        </a:p>
      </dgm:t>
    </dgm:pt>
    <dgm:pt modelId="{6099D663-0D63-4CAF-B918-F2DAE3644276}">
      <dgm:prSet phldrT="[Text]" custT="1"/>
      <dgm:spPr/>
      <dgm:t>
        <a:bodyPr/>
        <a:lstStyle/>
        <a:p>
          <a:r>
            <a:rPr lang="id-ID" sz="2000" dirty="0"/>
            <a:t>tenaga kerja langsung</a:t>
          </a:r>
        </a:p>
      </dgm:t>
    </dgm:pt>
    <dgm:pt modelId="{4B0BBD7F-44C4-48FA-9059-CD1B180DC49E}" type="parTrans" cxnId="{890410CC-80BB-4C4C-8BD9-1D0B9B53F5B3}">
      <dgm:prSet/>
      <dgm:spPr/>
      <dgm:t>
        <a:bodyPr/>
        <a:lstStyle/>
        <a:p>
          <a:endParaRPr lang="id-ID" sz="2000"/>
        </a:p>
      </dgm:t>
    </dgm:pt>
    <dgm:pt modelId="{FB559962-4D5E-4387-8D83-5F375E3FD90D}" type="sibTrans" cxnId="{890410CC-80BB-4C4C-8BD9-1D0B9B53F5B3}">
      <dgm:prSet/>
      <dgm:spPr/>
      <dgm:t>
        <a:bodyPr/>
        <a:lstStyle/>
        <a:p>
          <a:endParaRPr lang="id-ID" sz="2000"/>
        </a:p>
      </dgm:t>
    </dgm:pt>
    <dgm:pt modelId="{67949F48-D72A-4BB6-9412-278425D01C5D}">
      <dgm:prSet phldrT="[Text]" custT="1"/>
      <dgm:spPr/>
      <dgm:t>
        <a:bodyPr/>
        <a:lstStyle/>
        <a:p>
          <a:r>
            <a:rPr lang="id-ID" sz="2000" dirty="0"/>
            <a:t>biaya tidak langsung pabrik (factory overhead)</a:t>
          </a:r>
        </a:p>
      </dgm:t>
    </dgm:pt>
    <dgm:pt modelId="{9F19C9F9-804C-46C3-AF3A-A290D160E66B}" type="parTrans" cxnId="{0A4D15FE-BCCC-4F3A-8603-8FFBDD5E954F}">
      <dgm:prSet/>
      <dgm:spPr/>
      <dgm:t>
        <a:bodyPr/>
        <a:lstStyle/>
        <a:p>
          <a:endParaRPr lang="id-ID" sz="2000"/>
        </a:p>
      </dgm:t>
    </dgm:pt>
    <dgm:pt modelId="{3562BBA1-4754-4952-9396-FBB24959151E}" type="sibTrans" cxnId="{0A4D15FE-BCCC-4F3A-8603-8FFBDD5E954F}">
      <dgm:prSet/>
      <dgm:spPr/>
      <dgm:t>
        <a:bodyPr/>
        <a:lstStyle/>
        <a:p>
          <a:endParaRPr lang="id-ID" sz="2000"/>
        </a:p>
      </dgm:t>
    </dgm:pt>
    <dgm:pt modelId="{D972F09B-A727-448E-AD35-2636AB287BA7}" type="pres">
      <dgm:prSet presAssocID="{E0B935D1-7B01-4B5B-ABA4-3EA8AEB94D09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B948AF8-76C0-4E30-BAF1-B497EA00F186}" type="pres">
      <dgm:prSet presAssocID="{59150BC0-3F43-4B99-923D-4E934D6F7E35}" presName="centerShape" presStyleLbl="node0" presStyleIdx="0" presStyleCnt="1"/>
      <dgm:spPr/>
    </dgm:pt>
    <dgm:pt modelId="{7EEF811E-3461-4FBF-AC28-599DF9873F05}" type="pres">
      <dgm:prSet presAssocID="{2B62EA63-8C0A-4254-A4D7-D42115074253}" presName="node" presStyleLbl="node1" presStyleIdx="0" presStyleCnt="3">
        <dgm:presLayoutVars>
          <dgm:bulletEnabled val="1"/>
        </dgm:presLayoutVars>
      </dgm:prSet>
      <dgm:spPr/>
    </dgm:pt>
    <dgm:pt modelId="{4BC362C1-D15C-4E52-AD56-206F79EFB6F3}" type="pres">
      <dgm:prSet presAssocID="{2B62EA63-8C0A-4254-A4D7-D42115074253}" presName="dummy" presStyleCnt="0"/>
      <dgm:spPr/>
    </dgm:pt>
    <dgm:pt modelId="{DC86420D-2DFB-4BDA-A135-198AC29D6063}" type="pres">
      <dgm:prSet presAssocID="{8BF8EDF6-35F9-4018-8502-A8FDD2EDC1D8}" presName="sibTrans" presStyleLbl="sibTrans2D1" presStyleIdx="0" presStyleCnt="3"/>
      <dgm:spPr/>
    </dgm:pt>
    <dgm:pt modelId="{DDF97FF3-65B2-4D2E-BFC8-692CA60F88C6}" type="pres">
      <dgm:prSet presAssocID="{6099D663-0D63-4CAF-B918-F2DAE3644276}" presName="node" presStyleLbl="node1" presStyleIdx="1" presStyleCnt="3">
        <dgm:presLayoutVars>
          <dgm:bulletEnabled val="1"/>
        </dgm:presLayoutVars>
      </dgm:prSet>
      <dgm:spPr/>
    </dgm:pt>
    <dgm:pt modelId="{CF5CDA75-3FF9-46BD-A36A-BB02DF738F34}" type="pres">
      <dgm:prSet presAssocID="{6099D663-0D63-4CAF-B918-F2DAE3644276}" presName="dummy" presStyleCnt="0"/>
      <dgm:spPr/>
    </dgm:pt>
    <dgm:pt modelId="{1DE98CC4-942A-4454-99D3-E31C3ACB5332}" type="pres">
      <dgm:prSet presAssocID="{FB559962-4D5E-4387-8D83-5F375E3FD90D}" presName="sibTrans" presStyleLbl="sibTrans2D1" presStyleIdx="1" presStyleCnt="3"/>
      <dgm:spPr/>
    </dgm:pt>
    <dgm:pt modelId="{CD93AA8E-9895-4BC5-8A2C-03BBF17DFEA1}" type="pres">
      <dgm:prSet presAssocID="{67949F48-D72A-4BB6-9412-278425D01C5D}" presName="node" presStyleLbl="node1" presStyleIdx="2" presStyleCnt="3">
        <dgm:presLayoutVars>
          <dgm:bulletEnabled val="1"/>
        </dgm:presLayoutVars>
      </dgm:prSet>
      <dgm:spPr/>
    </dgm:pt>
    <dgm:pt modelId="{C48F1FCB-E3AA-4DDA-B274-00FBC4D5C784}" type="pres">
      <dgm:prSet presAssocID="{67949F48-D72A-4BB6-9412-278425D01C5D}" presName="dummy" presStyleCnt="0"/>
      <dgm:spPr/>
    </dgm:pt>
    <dgm:pt modelId="{37B58DEA-ED9E-4410-BADB-C4CCF5BD29E1}" type="pres">
      <dgm:prSet presAssocID="{3562BBA1-4754-4952-9396-FBB24959151E}" presName="sibTrans" presStyleLbl="sibTrans2D1" presStyleIdx="2" presStyleCnt="3"/>
      <dgm:spPr/>
    </dgm:pt>
  </dgm:ptLst>
  <dgm:cxnLst>
    <dgm:cxn modelId="{0816B31A-CA94-4437-AE3C-8B1847470D1A}" type="presOf" srcId="{3562BBA1-4754-4952-9396-FBB24959151E}" destId="{37B58DEA-ED9E-4410-BADB-C4CCF5BD29E1}" srcOrd="0" destOrd="0" presId="urn:microsoft.com/office/officeart/2005/8/layout/radial6"/>
    <dgm:cxn modelId="{F607DC24-43DA-4079-98FA-5AEF18C4CE75}" type="presOf" srcId="{FB559962-4D5E-4387-8D83-5F375E3FD90D}" destId="{1DE98CC4-942A-4454-99D3-E31C3ACB5332}" srcOrd="0" destOrd="0" presId="urn:microsoft.com/office/officeart/2005/8/layout/radial6"/>
    <dgm:cxn modelId="{C4F97B3F-4442-498B-B734-B0545DA24A24}" type="presOf" srcId="{67949F48-D72A-4BB6-9412-278425D01C5D}" destId="{CD93AA8E-9895-4BC5-8A2C-03BBF17DFEA1}" srcOrd="0" destOrd="0" presId="urn:microsoft.com/office/officeart/2005/8/layout/radial6"/>
    <dgm:cxn modelId="{876EEA64-BED8-4A6B-B87D-2B79B5328B4E}" type="presOf" srcId="{59150BC0-3F43-4B99-923D-4E934D6F7E35}" destId="{BB948AF8-76C0-4E30-BAF1-B497EA00F186}" srcOrd="0" destOrd="0" presId="urn:microsoft.com/office/officeart/2005/8/layout/radial6"/>
    <dgm:cxn modelId="{AAA4B666-B876-4EE4-A753-6156E37B87C9}" type="presOf" srcId="{E0B935D1-7B01-4B5B-ABA4-3EA8AEB94D09}" destId="{D972F09B-A727-448E-AD35-2636AB287BA7}" srcOrd="0" destOrd="0" presId="urn:microsoft.com/office/officeart/2005/8/layout/radial6"/>
    <dgm:cxn modelId="{FE2B8847-E132-4DB5-BC20-F82648B7BA08}" type="presOf" srcId="{8BF8EDF6-35F9-4018-8502-A8FDD2EDC1D8}" destId="{DC86420D-2DFB-4BDA-A135-198AC29D6063}" srcOrd="0" destOrd="0" presId="urn:microsoft.com/office/officeart/2005/8/layout/radial6"/>
    <dgm:cxn modelId="{43ED358F-5EC6-4E43-ADAC-AF6B710AB35E}" type="presOf" srcId="{6099D663-0D63-4CAF-B918-F2DAE3644276}" destId="{DDF97FF3-65B2-4D2E-BFC8-692CA60F88C6}" srcOrd="0" destOrd="0" presId="urn:microsoft.com/office/officeart/2005/8/layout/radial6"/>
    <dgm:cxn modelId="{890410CC-80BB-4C4C-8BD9-1D0B9B53F5B3}" srcId="{59150BC0-3F43-4B99-923D-4E934D6F7E35}" destId="{6099D663-0D63-4CAF-B918-F2DAE3644276}" srcOrd="1" destOrd="0" parTransId="{4B0BBD7F-44C4-48FA-9059-CD1B180DC49E}" sibTransId="{FB559962-4D5E-4387-8D83-5F375E3FD90D}"/>
    <dgm:cxn modelId="{68AF0EE6-9A63-46D8-8132-2623CF85C378}" srcId="{59150BC0-3F43-4B99-923D-4E934D6F7E35}" destId="{2B62EA63-8C0A-4254-A4D7-D42115074253}" srcOrd="0" destOrd="0" parTransId="{D462FCE2-D804-49E7-9987-B1969A5FF886}" sibTransId="{8BF8EDF6-35F9-4018-8502-A8FDD2EDC1D8}"/>
    <dgm:cxn modelId="{A2FDBFF4-5E12-4F4C-8D6A-8ACB263200A0}" srcId="{E0B935D1-7B01-4B5B-ABA4-3EA8AEB94D09}" destId="{59150BC0-3F43-4B99-923D-4E934D6F7E35}" srcOrd="0" destOrd="0" parTransId="{FD103B0F-8647-4CC0-B84D-478D8759D1C9}" sibTransId="{A4A48CFF-E54E-4682-ADDB-51D29390A247}"/>
    <dgm:cxn modelId="{0A4D15FE-BCCC-4F3A-8603-8FFBDD5E954F}" srcId="{59150BC0-3F43-4B99-923D-4E934D6F7E35}" destId="{67949F48-D72A-4BB6-9412-278425D01C5D}" srcOrd="2" destOrd="0" parTransId="{9F19C9F9-804C-46C3-AF3A-A290D160E66B}" sibTransId="{3562BBA1-4754-4952-9396-FBB24959151E}"/>
    <dgm:cxn modelId="{62032FFF-01D4-4E88-993D-8A83AB5C0B0B}" type="presOf" srcId="{2B62EA63-8C0A-4254-A4D7-D42115074253}" destId="{7EEF811E-3461-4FBF-AC28-599DF9873F05}" srcOrd="0" destOrd="0" presId="urn:microsoft.com/office/officeart/2005/8/layout/radial6"/>
    <dgm:cxn modelId="{A781F378-DF1A-4009-B1B4-DBAF850D130D}" type="presParOf" srcId="{D972F09B-A727-448E-AD35-2636AB287BA7}" destId="{BB948AF8-76C0-4E30-BAF1-B497EA00F186}" srcOrd="0" destOrd="0" presId="urn:microsoft.com/office/officeart/2005/8/layout/radial6"/>
    <dgm:cxn modelId="{B615E90B-2057-457B-A35B-2DCED45202FD}" type="presParOf" srcId="{D972F09B-A727-448E-AD35-2636AB287BA7}" destId="{7EEF811E-3461-4FBF-AC28-599DF9873F05}" srcOrd="1" destOrd="0" presId="urn:microsoft.com/office/officeart/2005/8/layout/radial6"/>
    <dgm:cxn modelId="{CBF85F25-F021-4C2B-A9AB-F06D4D258359}" type="presParOf" srcId="{D972F09B-A727-448E-AD35-2636AB287BA7}" destId="{4BC362C1-D15C-4E52-AD56-206F79EFB6F3}" srcOrd="2" destOrd="0" presId="urn:microsoft.com/office/officeart/2005/8/layout/radial6"/>
    <dgm:cxn modelId="{F2294A04-DC8B-431C-8356-A9156085E3C1}" type="presParOf" srcId="{D972F09B-A727-448E-AD35-2636AB287BA7}" destId="{DC86420D-2DFB-4BDA-A135-198AC29D6063}" srcOrd="3" destOrd="0" presId="urn:microsoft.com/office/officeart/2005/8/layout/radial6"/>
    <dgm:cxn modelId="{5D150DA1-9B92-4B17-BF82-0EEFE52759E3}" type="presParOf" srcId="{D972F09B-A727-448E-AD35-2636AB287BA7}" destId="{DDF97FF3-65B2-4D2E-BFC8-692CA60F88C6}" srcOrd="4" destOrd="0" presId="urn:microsoft.com/office/officeart/2005/8/layout/radial6"/>
    <dgm:cxn modelId="{574E40FE-5046-430D-9D21-15B49B62DC52}" type="presParOf" srcId="{D972F09B-A727-448E-AD35-2636AB287BA7}" destId="{CF5CDA75-3FF9-46BD-A36A-BB02DF738F34}" srcOrd="5" destOrd="0" presId="urn:microsoft.com/office/officeart/2005/8/layout/radial6"/>
    <dgm:cxn modelId="{2E7B126F-3B1F-4232-84DB-B3674C1B2F86}" type="presParOf" srcId="{D972F09B-A727-448E-AD35-2636AB287BA7}" destId="{1DE98CC4-942A-4454-99D3-E31C3ACB5332}" srcOrd="6" destOrd="0" presId="urn:microsoft.com/office/officeart/2005/8/layout/radial6"/>
    <dgm:cxn modelId="{C1A8C2D4-C49C-4A8A-AA45-8A6E8DA8B001}" type="presParOf" srcId="{D972F09B-A727-448E-AD35-2636AB287BA7}" destId="{CD93AA8E-9895-4BC5-8A2C-03BBF17DFEA1}" srcOrd="7" destOrd="0" presId="urn:microsoft.com/office/officeart/2005/8/layout/radial6"/>
    <dgm:cxn modelId="{39CC0E02-CB5D-4FA8-847B-273A9C1E0D91}" type="presParOf" srcId="{D972F09B-A727-448E-AD35-2636AB287BA7}" destId="{C48F1FCB-E3AA-4DDA-B274-00FBC4D5C784}" srcOrd="8" destOrd="0" presId="urn:microsoft.com/office/officeart/2005/8/layout/radial6"/>
    <dgm:cxn modelId="{515A4F8B-15DB-4D5B-949A-EE993F3DAFC1}" type="presParOf" srcId="{D972F09B-A727-448E-AD35-2636AB287BA7}" destId="{37B58DEA-ED9E-4410-BADB-C4CCF5BD29E1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E0B935D1-7B01-4B5B-ABA4-3EA8AEB94D09}" type="doc">
      <dgm:prSet loTypeId="urn:microsoft.com/office/officeart/2005/8/layout/radial6" loCatId="cycle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id-ID"/>
        </a:p>
      </dgm:t>
    </dgm:pt>
    <dgm:pt modelId="{59150BC0-3F43-4B99-923D-4E934D6F7E35}">
      <dgm:prSet phldrT="[Text]"/>
      <dgm:spPr/>
      <dgm:t>
        <a:bodyPr/>
        <a:lstStyle/>
        <a:p>
          <a:r>
            <a:rPr lang="id-ID" dirty="0"/>
            <a:t>Nilai TKDN </a:t>
          </a:r>
          <a:r>
            <a:rPr lang="id-ID" dirty="0">
              <a:solidFill>
                <a:srgbClr val="C00000"/>
              </a:solidFill>
            </a:rPr>
            <a:t>Jasa</a:t>
          </a:r>
          <a:r>
            <a:rPr lang="id-ID" dirty="0"/>
            <a:t> dihitung berdasarkan faktor biaya yang meliputi:</a:t>
          </a:r>
        </a:p>
      </dgm:t>
    </dgm:pt>
    <dgm:pt modelId="{FD103B0F-8647-4CC0-B84D-478D8759D1C9}" type="parTrans" cxnId="{A2FDBFF4-5E12-4F4C-8D6A-8ACB263200A0}">
      <dgm:prSet/>
      <dgm:spPr/>
      <dgm:t>
        <a:bodyPr/>
        <a:lstStyle/>
        <a:p>
          <a:endParaRPr lang="id-ID"/>
        </a:p>
      </dgm:t>
    </dgm:pt>
    <dgm:pt modelId="{A4A48CFF-E54E-4682-ADDB-51D29390A247}" type="sibTrans" cxnId="{A2FDBFF4-5E12-4F4C-8D6A-8ACB263200A0}">
      <dgm:prSet/>
      <dgm:spPr/>
      <dgm:t>
        <a:bodyPr/>
        <a:lstStyle/>
        <a:p>
          <a:endParaRPr lang="id-ID"/>
        </a:p>
      </dgm:t>
    </dgm:pt>
    <dgm:pt modelId="{2B62EA63-8C0A-4254-A4D7-D42115074253}">
      <dgm:prSet phldrT="[Text]"/>
      <dgm:spPr/>
      <dgm:t>
        <a:bodyPr/>
        <a:lstStyle/>
        <a:p>
          <a:r>
            <a:rPr lang="id-ID" dirty="0"/>
            <a:t>tenaga kerja</a:t>
          </a:r>
        </a:p>
      </dgm:t>
    </dgm:pt>
    <dgm:pt modelId="{D462FCE2-D804-49E7-9987-B1969A5FF886}" type="parTrans" cxnId="{68AF0EE6-9A63-46D8-8132-2623CF85C378}">
      <dgm:prSet/>
      <dgm:spPr/>
      <dgm:t>
        <a:bodyPr/>
        <a:lstStyle/>
        <a:p>
          <a:endParaRPr lang="id-ID"/>
        </a:p>
      </dgm:t>
    </dgm:pt>
    <dgm:pt modelId="{8BF8EDF6-35F9-4018-8502-A8FDD2EDC1D8}" type="sibTrans" cxnId="{68AF0EE6-9A63-46D8-8132-2623CF85C378}">
      <dgm:prSet/>
      <dgm:spPr/>
      <dgm:t>
        <a:bodyPr/>
        <a:lstStyle/>
        <a:p>
          <a:endParaRPr lang="id-ID"/>
        </a:p>
      </dgm:t>
    </dgm:pt>
    <dgm:pt modelId="{6099D663-0D63-4CAF-B918-F2DAE3644276}">
      <dgm:prSet phldrT="[Text]"/>
      <dgm:spPr/>
      <dgm:t>
        <a:bodyPr/>
        <a:lstStyle/>
        <a:p>
          <a:r>
            <a:rPr lang="id-ID" dirty="0"/>
            <a:t>alat kerja/ fasilitasi kerja</a:t>
          </a:r>
        </a:p>
      </dgm:t>
    </dgm:pt>
    <dgm:pt modelId="{4B0BBD7F-44C4-48FA-9059-CD1B180DC49E}" type="parTrans" cxnId="{890410CC-80BB-4C4C-8BD9-1D0B9B53F5B3}">
      <dgm:prSet/>
      <dgm:spPr/>
      <dgm:t>
        <a:bodyPr/>
        <a:lstStyle/>
        <a:p>
          <a:endParaRPr lang="id-ID"/>
        </a:p>
      </dgm:t>
    </dgm:pt>
    <dgm:pt modelId="{FB559962-4D5E-4387-8D83-5F375E3FD90D}" type="sibTrans" cxnId="{890410CC-80BB-4C4C-8BD9-1D0B9B53F5B3}">
      <dgm:prSet/>
      <dgm:spPr/>
      <dgm:t>
        <a:bodyPr/>
        <a:lstStyle/>
        <a:p>
          <a:endParaRPr lang="id-ID"/>
        </a:p>
      </dgm:t>
    </dgm:pt>
    <dgm:pt modelId="{67949F48-D72A-4BB6-9412-278425D01C5D}">
      <dgm:prSet phldrT="[Text]"/>
      <dgm:spPr/>
      <dgm:t>
        <a:bodyPr/>
        <a:lstStyle/>
        <a:p>
          <a:r>
            <a:rPr lang="id-ID" dirty="0"/>
            <a:t>Jasa umum</a:t>
          </a:r>
        </a:p>
      </dgm:t>
    </dgm:pt>
    <dgm:pt modelId="{9F19C9F9-804C-46C3-AF3A-A290D160E66B}" type="parTrans" cxnId="{0A4D15FE-BCCC-4F3A-8603-8FFBDD5E954F}">
      <dgm:prSet/>
      <dgm:spPr/>
      <dgm:t>
        <a:bodyPr/>
        <a:lstStyle/>
        <a:p>
          <a:endParaRPr lang="id-ID"/>
        </a:p>
      </dgm:t>
    </dgm:pt>
    <dgm:pt modelId="{3562BBA1-4754-4952-9396-FBB24959151E}" type="sibTrans" cxnId="{0A4D15FE-BCCC-4F3A-8603-8FFBDD5E954F}">
      <dgm:prSet/>
      <dgm:spPr/>
      <dgm:t>
        <a:bodyPr/>
        <a:lstStyle/>
        <a:p>
          <a:endParaRPr lang="id-ID"/>
        </a:p>
      </dgm:t>
    </dgm:pt>
    <dgm:pt modelId="{D972F09B-A727-448E-AD35-2636AB287BA7}" type="pres">
      <dgm:prSet presAssocID="{E0B935D1-7B01-4B5B-ABA4-3EA8AEB94D09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B948AF8-76C0-4E30-BAF1-B497EA00F186}" type="pres">
      <dgm:prSet presAssocID="{59150BC0-3F43-4B99-923D-4E934D6F7E35}" presName="centerShape" presStyleLbl="node0" presStyleIdx="0" presStyleCnt="1"/>
      <dgm:spPr/>
    </dgm:pt>
    <dgm:pt modelId="{7EEF811E-3461-4FBF-AC28-599DF9873F05}" type="pres">
      <dgm:prSet presAssocID="{2B62EA63-8C0A-4254-A4D7-D42115074253}" presName="node" presStyleLbl="node1" presStyleIdx="0" presStyleCnt="3">
        <dgm:presLayoutVars>
          <dgm:bulletEnabled val="1"/>
        </dgm:presLayoutVars>
      </dgm:prSet>
      <dgm:spPr/>
    </dgm:pt>
    <dgm:pt modelId="{4BC362C1-D15C-4E52-AD56-206F79EFB6F3}" type="pres">
      <dgm:prSet presAssocID="{2B62EA63-8C0A-4254-A4D7-D42115074253}" presName="dummy" presStyleCnt="0"/>
      <dgm:spPr/>
    </dgm:pt>
    <dgm:pt modelId="{DC86420D-2DFB-4BDA-A135-198AC29D6063}" type="pres">
      <dgm:prSet presAssocID="{8BF8EDF6-35F9-4018-8502-A8FDD2EDC1D8}" presName="sibTrans" presStyleLbl="sibTrans2D1" presStyleIdx="0" presStyleCnt="3"/>
      <dgm:spPr/>
    </dgm:pt>
    <dgm:pt modelId="{DDF97FF3-65B2-4D2E-BFC8-692CA60F88C6}" type="pres">
      <dgm:prSet presAssocID="{6099D663-0D63-4CAF-B918-F2DAE3644276}" presName="node" presStyleLbl="node1" presStyleIdx="1" presStyleCnt="3">
        <dgm:presLayoutVars>
          <dgm:bulletEnabled val="1"/>
        </dgm:presLayoutVars>
      </dgm:prSet>
      <dgm:spPr/>
    </dgm:pt>
    <dgm:pt modelId="{CF5CDA75-3FF9-46BD-A36A-BB02DF738F34}" type="pres">
      <dgm:prSet presAssocID="{6099D663-0D63-4CAF-B918-F2DAE3644276}" presName="dummy" presStyleCnt="0"/>
      <dgm:spPr/>
    </dgm:pt>
    <dgm:pt modelId="{1DE98CC4-942A-4454-99D3-E31C3ACB5332}" type="pres">
      <dgm:prSet presAssocID="{FB559962-4D5E-4387-8D83-5F375E3FD90D}" presName="sibTrans" presStyleLbl="sibTrans2D1" presStyleIdx="1" presStyleCnt="3"/>
      <dgm:spPr/>
    </dgm:pt>
    <dgm:pt modelId="{CD93AA8E-9895-4BC5-8A2C-03BBF17DFEA1}" type="pres">
      <dgm:prSet presAssocID="{67949F48-D72A-4BB6-9412-278425D01C5D}" presName="node" presStyleLbl="node1" presStyleIdx="2" presStyleCnt="3">
        <dgm:presLayoutVars>
          <dgm:bulletEnabled val="1"/>
        </dgm:presLayoutVars>
      </dgm:prSet>
      <dgm:spPr/>
    </dgm:pt>
    <dgm:pt modelId="{C48F1FCB-E3AA-4DDA-B274-00FBC4D5C784}" type="pres">
      <dgm:prSet presAssocID="{67949F48-D72A-4BB6-9412-278425D01C5D}" presName="dummy" presStyleCnt="0"/>
      <dgm:spPr/>
    </dgm:pt>
    <dgm:pt modelId="{37B58DEA-ED9E-4410-BADB-C4CCF5BD29E1}" type="pres">
      <dgm:prSet presAssocID="{3562BBA1-4754-4952-9396-FBB24959151E}" presName="sibTrans" presStyleLbl="sibTrans2D1" presStyleIdx="2" presStyleCnt="3"/>
      <dgm:spPr/>
    </dgm:pt>
  </dgm:ptLst>
  <dgm:cxnLst>
    <dgm:cxn modelId="{0816B31A-CA94-4437-AE3C-8B1847470D1A}" type="presOf" srcId="{3562BBA1-4754-4952-9396-FBB24959151E}" destId="{37B58DEA-ED9E-4410-BADB-C4CCF5BD29E1}" srcOrd="0" destOrd="0" presId="urn:microsoft.com/office/officeart/2005/8/layout/radial6"/>
    <dgm:cxn modelId="{F607DC24-43DA-4079-98FA-5AEF18C4CE75}" type="presOf" srcId="{FB559962-4D5E-4387-8D83-5F375E3FD90D}" destId="{1DE98CC4-942A-4454-99D3-E31C3ACB5332}" srcOrd="0" destOrd="0" presId="urn:microsoft.com/office/officeart/2005/8/layout/radial6"/>
    <dgm:cxn modelId="{C4F97B3F-4442-498B-B734-B0545DA24A24}" type="presOf" srcId="{67949F48-D72A-4BB6-9412-278425D01C5D}" destId="{CD93AA8E-9895-4BC5-8A2C-03BBF17DFEA1}" srcOrd="0" destOrd="0" presId="urn:microsoft.com/office/officeart/2005/8/layout/radial6"/>
    <dgm:cxn modelId="{876EEA64-BED8-4A6B-B87D-2B79B5328B4E}" type="presOf" srcId="{59150BC0-3F43-4B99-923D-4E934D6F7E35}" destId="{BB948AF8-76C0-4E30-BAF1-B497EA00F186}" srcOrd="0" destOrd="0" presId="urn:microsoft.com/office/officeart/2005/8/layout/radial6"/>
    <dgm:cxn modelId="{AAA4B666-B876-4EE4-A753-6156E37B87C9}" type="presOf" srcId="{E0B935D1-7B01-4B5B-ABA4-3EA8AEB94D09}" destId="{D972F09B-A727-448E-AD35-2636AB287BA7}" srcOrd="0" destOrd="0" presId="urn:microsoft.com/office/officeart/2005/8/layout/radial6"/>
    <dgm:cxn modelId="{FE2B8847-E132-4DB5-BC20-F82648B7BA08}" type="presOf" srcId="{8BF8EDF6-35F9-4018-8502-A8FDD2EDC1D8}" destId="{DC86420D-2DFB-4BDA-A135-198AC29D6063}" srcOrd="0" destOrd="0" presId="urn:microsoft.com/office/officeart/2005/8/layout/radial6"/>
    <dgm:cxn modelId="{43ED358F-5EC6-4E43-ADAC-AF6B710AB35E}" type="presOf" srcId="{6099D663-0D63-4CAF-B918-F2DAE3644276}" destId="{DDF97FF3-65B2-4D2E-BFC8-692CA60F88C6}" srcOrd="0" destOrd="0" presId="urn:microsoft.com/office/officeart/2005/8/layout/radial6"/>
    <dgm:cxn modelId="{890410CC-80BB-4C4C-8BD9-1D0B9B53F5B3}" srcId="{59150BC0-3F43-4B99-923D-4E934D6F7E35}" destId="{6099D663-0D63-4CAF-B918-F2DAE3644276}" srcOrd="1" destOrd="0" parTransId="{4B0BBD7F-44C4-48FA-9059-CD1B180DC49E}" sibTransId="{FB559962-4D5E-4387-8D83-5F375E3FD90D}"/>
    <dgm:cxn modelId="{68AF0EE6-9A63-46D8-8132-2623CF85C378}" srcId="{59150BC0-3F43-4B99-923D-4E934D6F7E35}" destId="{2B62EA63-8C0A-4254-A4D7-D42115074253}" srcOrd="0" destOrd="0" parTransId="{D462FCE2-D804-49E7-9987-B1969A5FF886}" sibTransId="{8BF8EDF6-35F9-4018-8502-A8FDD2EDC1D8}"/>
    <dgm:cxn modelId="{A2FDBFF4-5E12-4F4C-8D6A-8ACB263200A0}" srcId="{E0B935D1-7B01-4B5B-ABA4-3EA8AEB94D09}" destId="{59150BC0-3F43-4B99-923D-4E934D6F7E35}" srcOrd="0" destOrd="0" parTransId="{FD103B0F-8647-4CC0-B84D-478D8759D1C9}" sibTransId="{A4A48CFF-E54E-4682-ADDB-51D29390A247}"/>
    <dgm:cxn modelId="{0A4D15FE-BCCC-4F3A-8603-8FFBDD5E954F}" srcId="{59150BC0-3F43-4B99-923D-4E934D6F7E35}" destId="{67949F48-D72A-4BB6-9412-278425D01C5D}" srcOrd="2" destOrd="0" parTransId="{9F19C9F9-804C-46C3-AF3A-A290D160E66B}" sibTransId="{3562BBA1-4754-4952-9396-FBB24959151E}"/>
    <dgm:cxn modelId="{62032FFF-01D4-4E88-993D-8A83AB5C0B0B}" type="presOf" srcId="{2B62EA63-8C0A-4254-A4D7-D42115074253}" destId="{7EEF811E-3461-4FBF-AC28-599DF9873F05}" srcOrd="0" destOrd="0" presId="urn:microsoft.com/office/officeart/2005/8/layout/radial6"/>
    <dgm:cxn modelId="{A781F378-DF1A-4009-B1B4-DBAF850D130D}" type="presParOf" srcId="{D972F09B-A727-448E-AD35-2636AB287BA7}" destId="{BB948AF8-76C0-4E30-BAF1-B497EA00F186}" srcOrd="0" destOrd="0" presId="urn:microsoft.com/office/officeart/2005/8/layout/radial6"/>
    <dgm:cxn modelId="{B615E90B-2057-457B-A35B-2DCED45202FD}" type="presParOf" srcId="{D972F09B-A727-448E-AD35-2636AB287BA7}" destId="{7EEF811E-3461-4FBF-AC28-599DF9873F05}" srcOrd="1" destOrd="0" presId="urn:microsoft.com/office/officeart/2005/8/layout/radial6"/>
    <dgm:cxn modelId="{CBF85F25-F021-4C2B-A9AB-F06D4D258359}" type="presParOf" srcId="{D972F09B-A727-448E-AD35-2636AB287BA7}" destId="{4BC362C1-D15C-4E52-AD56-206F79EFB6F3}" srcOrd="2" destOrd="0" presId="urn:microsoft.com/office/officeart/2005/8/layout/radial6"/>
    <dgm:cxn modelId="{F2294A04-DC8B-431C-8356-A9156085E3C1}" type="presParOf" srcId="{D972F09B-A727-448E-AD35-2636AB287BA7}" destId="{DC86420D-2DFB-4BDA-A135-198AC29D6063}" srcOrd="3" destOrd="0" presId="urn:microsoft.com/office/officeart/2005/8/layout/radial6"/>
    <dgm:cxn modelId="{5D150DA1-9B92-4B17-BF82-0EEFE52759E3}" type="presParOf" srcId="{D972F09B-A727-448E-AD35-2636AB287BA7}" destId="{DDF97FF3-65B2-4D2E-BFC8-692CA60F88C6}" srcOrd="4" destOrd="0" presId="urn:microsoft.com/office/officeart/2005/8/layout/radial6"/>
    <dgm:cxn modelId="{574E40FE-5046-430D-9D21-15B49B62DC52}" type="presParOf" srcId="{D972F09B-A727-448E-AD35-2636AB287BA7}" destId="{CF5CDA75-3FF9-46BD-A36A-BB02DF738F34}" srcOrd="5" destOrd="0" presId="urn:microsoft.com/office/officeart/2005/8/layout/radial6"/>
    <dgm:cxn modelId="{2E7B126F-3B1F-4232-84DB-B3674C1B2F86}" type="presParOf" srcId="{D972F09B-A727-448E-AD35-2636AB287BA7}" destId="{1DE98CC4-942A-4454-99D3-E31C3ACB5332}" srcOrd="6" destOrd="0" presId="urn:microsoft.com/office/officeart/2005/8/layout/radial6"/>
    <dgm:cxn modelId="{C1A8C2D4-C49C-4A8A-AA45-8A6E8DA8B001}" type="presParOf" srcId="{D972F09B-A727-448E-AD35-2636AB287BA7}" destId="{CD93AA8E-9895-4BC5-8A2C-03BBF17DFEA1}" srcOrd="7" destOrd="0" presId="urn:microsoft.com/office/officeart/2005/8/layout/radial6"/>
    <dgm:cxn modelId="{39CC0E02-CB5D-4FA8-847B-273A9C1E0D91}" type="presParOf" srcId="{D972F09B-A727-448E-AD35-2636AB287BA7}" destId="{C48F1FCB-E3AA-4DDA-B274-00FBC4D5C784}" srcOrd="8" destOrd="0" presId="urn:microsoft.com/office/officeart/2005/8/layout/radial6"/>
    <dgm:cxn modelId="{515A4F8B-15DB-4D5B-949A-EE993F3DAFC1}" type="presParOf" srcId="{D972F09B-A727-448E-AD35-2636AB287BA7}" destId="{37B58DEA-ED9E-4410-BADB-C4CCF5BD29E1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815D5ACB-55BA-4592-8277-2FF129AA8286}" type="doc">
      <dgm:prSet loTypeId="urn:microsoft.com/office/officeart/2009/3/layout/SubStepProcess" loCatId="process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id-ID"/>
        </a:p>
      </dgm:t>
    </dgm:pt>
    <dgm:pt modelId="{DC79F40A-D08F-44F5-849F-09FBBC7B8382}">
      <dgm:prSet phldrT="[Text]" custT="1"/>
      <dgm:spPr/>
      <dgm:t>
        <a:bodyPr/>
        <a:lstStyle/>
        <a:p>
          <a:r>
            <a:rPr lang="id-ID" sz="1300" kern="1200" dirty="0"/>
            <a:t>Nilai kemampuan intelektual </a:t>
          </a:r>
          <a:r>
            <a:rPr lang="id-ID" sz="1300" i="1" kern="1200" dirty="0"/>
            <a:t>(brainware)</a:t>
          </a:r>
          <a:r>
            <a:rPr lang="id-ID" sz="1300" kern="1200" dirty="0"/>
            <a:t> dapat dihitung sebagai biaya dalam penghitungan nilai TKDN.</a:t>
          </a:r>
        </a:p>
      </dgm:t>
    </dgm:pt>
    <dgm:pt modelId="{55CE93D6-4BF3-426A-8F22-01DB0AEA964B}" type="parTrans" cxnId="{3131F65D-0439-46BC-8EEE-196D07E0BEAA}">
      <dgm:prSet/>
      <dgm:spPr/>
      <dgm:t>
        <a:bodyPr/>
        <a:lstStyle/>
        <a:p>
          <a:endParaRPr lang="id-ID"/>
        </a:p>
      </dgm:t>
    </dgm:pt>
    <dgm:pt modelId="{D4C11537-6CCA-4EEB-AF7B-435B530BEC60}" type="sibTrans" cxnId="{3131F65D-0439-46BC-8EEE-196D07E0BEAA}">
      <dgm:prSet/>
      <dgm:spPr/>
      <dgm:t>
        <a:bodyPr/>
        <a:lstStyle/>
        <a:p>
          <a:endParaRPr lang="id-ID"/>
        </a:p>
      </dgm:t>
    </dgm:pt>
    <dgm:pt modelId="{8B904D03-801E-41F7-9AEA-716A4495B290}">
      <dgm:prSet phldrT="[Text]"/>
      <dgm:spPr/>
      <dgm:t>
        <a:bodyPr/>
        <a:lstStyle/>
        <a:p>
          <a:r>
            <a:rPr lang="id-ID" dirty="0"/>
            <a:t>Nilai TKDN gabungan Barang dan Jasa </a:t>
          </a:r>
        </a:p>
      </dgm:t>
    </dgm:pt>
    <dgm:pt modelId="{8F3E9466-4514-420D-BCCB-394693B6B5CF}" type="parTrans" cxnId="{7AEBCC8A-428F-429F-B2E7-6D4C8A2A5DA3}">
      <dgm:prSet/>
      <dgm:spPr/>
      <dgm:t>
        <a:bodyPr/>
        <a:lstStyle/>
        <a:p>
          <a:endParaRPr lang="id-ID"/>
        </a:p>
      </dgm:t>
    </dgm:pt>
    <dgm:pt modelId="{8FFB71CA-241B-4218-9738-1FA879DD4BDC}" type="sibTrans" cxnId="{7AEBCC8A-428F-429F-B2E7-6D4C8A2A5DA3}">
      <dgm:prSet/>
      <dgm:spPr/>
      <dgm:t>
        <a:bodyPr/>
        <a:lstStyle/>
        <a:p>
          <a:endParaRPr lang="id-ID"/>
        </a:p>
      </dgm:t>
    </dgm:pt>
    <dgm:pt modelId="{412A8456-FD48-49B9-BC43-E0F2F41BAA7B}">
      <dgm:prSet phldrT="[Text]"/>
      <dgm:spPr/>
      <dgm:t>
        <a:bodyPr/>
        <a:lstStyle/>
        <a:p>
          <a:r>
            <a:rPr lang="id-ID" dirty="0"/>
            <a:t>dihitung berdasarkan gabungan faktor </a:t>
          </a:r>
        </a:p>
      </dgm:t>
    </dgm:pt>
    <dgm:pt modelId="{61054F19-91BA-4AA6-9BBF-589560AB86C4}" type="parTrans" cxnId="{DA8F4E51-90E9-48DE-B898-A036E9CC2BB4}">
      <dgm:prSet/>
      <dgm:spPr/>
      <dgm:t>
        <a:bodyPr/>
        <a:lstStyle/>
        <a:p>
          <a:endParaRPr lang="id-ID"/>
        </a:p>
      </dgm:t>
    </dgm:pt>
    <dgm:pt modelId="{DDD08A3D-5BA2-4FCB-9BB8-286F5CE55BB0}" type="sibTrans" cxnId="{DA8F4E51-90E9-48DE-B898-A036E9CC2BB4}">
      <dgm:prSet/>
      <dgm:spPr/>
      <dgm:t>
        <a:bodyPr/>
        <a:lstStyle/>
        <a:p>
          <a:endParaRPr lang="id-ID"/>
        </a:p>
      </dgm:t>
    </dgm:pt>
    <dgm:pt modelId="{E18CA3B2-759B-4CE9-B6D8-91E6106D33E3}">
      <dgm:prSet phldrT="[Text]"/>
      <dgm:spPr/>
      <dgm:t>
        <a:bodyPr/>
        <a:lstStyle/>
        <a:p>
          <a:r>
            <a:rPr lang="id-ID" dirty="0"/>
            <a:t>produksi</a:t>
          </a:r>
        </a:p>
      </dgm:t>
    </dgm:pt>
    <dgm:pt modelId="{54068359-242F-4B89-97CF-62F5A93C33E2}" type="parTrans" cxnId="{AA1FEA29-CE8E-4C7F-95EB-FFBE5360650F}">
      <dgm:prSet/>
      <dgm:spPr/>
      <dgm:t>
        <a:bodyPr/>
        <a:lstStyle/>
        <a:p>
          <a:endParaRPr lang="id-ID"/>
        </a:p>
      </dgm:t>
    </dgm:pt>
    <dgm:pt modelId="{0117D325-C4C7-45F6-B657-C5748E859962}" type="sibTrans" cxnId="{AA1FEA29-CE8E-4C7F-95EB-FFBE5360650F}">
      <dgm:prSet/>
      <dgm:spPr/>
      <dgm:t>
        <a:bodyPr/>
        <a:lstStyle/>
        <a:p>
          <a:endParaRPr lang="id-ID"/>
        </a:p>
      </dgm:t>
    </dgm:pt>
    <dgm:pt modelId="{3E64C567-8135-4A36-97EA-79A7C5D27FEE}">
      <dgm:prSet phldrT="[Text]"/>
      <dgm:spPr/>
      <dgm:t>
        <a:bodyPr/>
        <a:lstStyle/>
        <a:p>
          <a:r>
            <a:rPr lang="id-ID" dirty="0"/>
            <a:t>biaya</a:t>
          </a:r>
        </a:p>
      </dgm:t>
    </dgm:pt>
    <dgm:pt modelId="{3BE737DB-CE47-4257-A808-773550B50A73}" type="parTrans" cxnId="{9F109BA5-6787-4A86-9A6A-0506FF785914}">
      <dgm:prSet/>
      <dgm:spPr/>
      <dgm:t>
        <a:bodyPr/>
        <a:lstStyle/>
        <a:p>
          <a:endParaRPr lang="id-ID"/>
        </a:p>
      </dgm:t>
    </dgm:pt>
    <dgm:pt modelId="{9D5A2093-6F3E-45BC-97EE-A8E5C9596BC6}" type="sibTrans" cxnId="{9F109BA5-6787-4A86-9A6A-0506FF785914}">
      <dgm:prSet/>
      <dgm:spPr/>
      <dgm:t>
        <a:bodyPr/>
        <a:lstStyle/>
        <a:p>
          <a:endParaRPr lang="id-ID"/>
        </a:p>
      </dgm:t>
    </dgm:pt>
    <dgm:pt modelId="{69C32EC6-028F-44B1-A4CF-8FB6CE56BC96}" type="pres">
      <dgm:prSet presAssocID="{815D5ACB-55BA-4592-8277-2FF129AA8286}" presName="Name0" presStyleCnt="0">
        <dgm:presLayoutVars>
          <dgm:chMax val="7"/>
          <dgm:dir/>
          <dgm:animOne val="branch"/>
        </dgm:presLayoutVars>
      </dgm:prSet>
      <dgm:spPr/>
    </dgm:pt>
    <dgm:pt modelId="{B93A675A-F27E-484E-B82D-8818148652DA}" type="pres">
      <dgm:prSet presAssocID="{DC79F40A-D08F-44F5-849F-09FBBC7B8382}" presName="parTx1" presStyleLbl="node1" presStyleIdx="0" presStyleCnt="3"/>
      <dgm:spPr/>
    </dgm:pt>
    <dgm:pt modelId="{37C32353-020D-410E-8802-3F9E99F8E0AE}" type="pres">
      <dgm:prSet presAssocID="{DC79F40A-D08F-44F5-849F-09FBBC7B8382}" presName="spPre1" presStyleCnt="0"/>
      <dgm:spPr/>
    </dgm:pt>
    <dgm:pt modelId="{294FBDE9-F689-4E5D-AFD5-35A28253621A}" type="pres">
      <dgm:prSet presAssocID="{DC79F40A-D08F-44F5-849F-09FBBC7B8382}" presName="chLin1" presStyleCnt="0"/>
      <dgm:spPr/>
    </dgm:pt>
    <dgm:pt modelId="{CEA2F4C3-4315-402B-8DA4-37A68FFCE279}" type="pres">
      <dgm:prSet presAssocID="{8F3E9466-4514-420D-BCCB-394693B6B5CF}" presName="Name11" presStyleLbl="parChTrans1D1" presStyleIdx="0" presStyleCnt="8"/>
      <dgm:spPr/>
    </dgm:pt>
    <dgm:pt modelId="{0CBCE4C2-BAE5-4390-80AB-D7EE39FC7333}" type="pres">
      <dgm:prSet presAssocID="{8F3E9466-4514-420D-BCCB-394693B6B5CF}" presName="Name31" presStyleLbl="parChTrans1D1" presStyleIdx="1" presStyleCnt="8"/>
      <dgm:spPr/>
    </dgm:pt>
    <dgm:pt modelId="{842C0F6F-EE7B-4CF2-9CFF-B07EAE8304F4}" type="pres">
      <dgm:prSet presAssocID="{8B904D03-801E-41F7-9AEA-716A4495B290}" presName="txAndLines1" presStyleCnt="0"/>
      <dgm:spPr/>
    </dgm:pt>
    <dgm:pt modelId="{10259182-1495-477A-859A-69F505113534}" type="pres">
      <dgm:prSet presAssocID="{8B904D03-801E-41F7-9AEA-716A4495B290}" presName="anchor1" presStyleCnt="0"/>
      <dgm:spPr/>
    </dgm:pt>
    <dgm:pt modelId="{9E7461EB-882C-43BA-B70C-7201957A16E5}" type="pres">
      <dgm:prSet presAssocID="{8B904D03-801E-41F7-9AEA-716A4495B290}" presName="backup1" presStyleCnt="0"/>
      <dgm:spPr/>
    </dgm:pt>
    <dgm:pt modelId="{9630053D-2239-4148-A207-4D94DBA912FA}" type="pres">
      <dgm:prSet presAssocID="{8B904D03-801E-41F7-9AEA-716A4495B290}" presName="preLine1" presStyleLbl="parChTrans1D1" presStyleIdx="2" presStyleCnt="8"/>
      <dgm:spPr/>
    </dgm:pt>
    <dgm:pt modelId="{49082739-9AF0-4883-8D6E-CB52382DB5E0}" type="pres">
      <dgm:prSet presAssocID="{8B904D03-801E-41F7-9AEA-716A4495B290}" presName="desTx1" presStyleLbl="revTx" presStyleIdx="0" presStyleCnt="0">
        <dgm:presLayoutVars>
          <dgm:bulletEnabled val="1"/>
        </dgm:presLayoutVars>
      </dgm:prSet>
      <dgm:spPr/>
    </dgm:pt>
    <dgm:pt modelId="{8D6D7971-7174-434F-8EB0-E758BF93E364}" type="pres">
      <dgm:prSet presAssocID="{8B904D03-801E-41F7-9AEA-716A4495B290}" presName="postLine1" presStyleLbl="parChTrans1D1" presStyleIdx="3" presStyleCnt="8"/>
      <dgm:spPr/>
    </dgm:pt>
    <dgm:pt modelId="{54224551-E388-4FEB-B9BC-1055E4F7BAA8}" type="pres">
      <dgm:prSet presAssocID="{61054F19-91BA-4AA6-9BBF-589560AB86C4}" presName="Name11" presStyleLbl="parChTrans1D1" presStyleIdx="4" presStyleCnt="8"/>
      <dgm:spPr/>
    </dgm:pt>
    <dgm:pt modelId="{B8ACB476-A0EF-4E4E-A43A-1B2F10FD0121}" type="pres">
      <dgm:prSet presAssocID="{61054F19-91BA-4AA6-9BBF-589560AB86C4}" presName="Name31" presStyleLbl="parChTrans1D1" presStyleIdx="5" presStyleCnt="8"/>
      <dgm:spPr/>
    </dgm:pt>
    <dgm:pt modelId="{F6BD3A95-4509-4709-B29E-6391DD4BA9EC}" type="pres">
      <dgm:prSet presAssocID="{412A8456-FD48-49B9-BC43-E0F2F41BAA7B}" presName="txAndLines1" presStyleCnt="0"/>
      <dgm:spPr/>
    </dgm:pt>
    <dgm:pt modelId="{86F705F1-93B2-4F8F-8C51-2D0504444EF7}" type="pres">
      <dgm:prSet presAssocID="{412A8456-FD48-49B9-BC43-E0F2F41BAA7B}" presName="anchor1" presStyleCnt="0"/>
      <dgm:spPr/>
    </dgm:pt>
    <dgm:pt modelId="{6E5EB837-BFC0-4B93-B12A-2FF2CA0AB368}" type="pres">
      <dgm:prSet presAssocID="{412A8456-FD48-49B9-BC43-E0F2F41BAA7B}" presName="backup1" presStyleCnt="0"/>
      <dgm:spPr/>
    </dgm:pt>
    <dgm:pt modelId="{72FCD705-A2DF-44DC-80BD-BD883076CE26}" type="pres">
      <dgm:prSet presAssocID="{412A8456-FD48-49B9-BC43-E0F2F41BAA7B}" presName="preLine1" presStyleLbl="parChTrans1D1" presStyleIdx="6" presStyleCnt="8"/>
      <dgm:spPr/>
    </dgm:pt>
    <dgm:pt modelId="{45614E30-C48D-4D40-9228-222A9B33AA75}" type="pres">
      <dgm:prSet presAssocID="{412A8456-FD48-49B9-BC43-E0F2F41BAA7B}" presName="desTx1" presStyleLbl="revTx" presStyleIdx="0" presStyleCnt="0">
        <dgm:presLayoutVars>
          <dgm:bulletEnabled val="1"/>
        </dgm:presLayoutVars>
      </dgm:prSet>
      <dgm:spPr/>
    </dgm:pt>
    <dgm:pt modelId="{C7A58D92-41AB-402F-8FCD-361113B41B88}" type="pres">
      <dgm:prSet presAssocID="{412A8456-FD48-49B9-BC43-E0F2F41BAA7B}" presName="postLine1" presStyleLbl="parChTrans1D1" presStyleIdx="7" presStyleCnt="8"/>
      <dgm:spPr/>
    </dgm:pt>
    <dgm:pt modelId="{06F9B939-4B7E-40B7-9ADF-BA80E0FA6DF7}" type="pres">
      <dgm:prSet presAssocID="{DC79F40A-D08F-44F5-849F-09FBBC7B8382}" presName="spPost1" presStyleCnt="0"/>
      <dgm:spPr/>
    </dgm:pt>
    <dgm:pt modelId="{363CD72C-E3F5-4E22-98DC-05EE0496A88C}" type="pres">
      <dgm:prSet presAssocID="{E18CA3B2-759B-4CE9-B6D8-91E6106D33E3}" presName="parTx2" presStyleLbl="node1" presStyleIdx="1" presStyleCnt="3"/>
      <dgm:spPr/>
    </dgm:pt>
    <dgm:pt modelId="{08468619-4DFD-4464-8838-D86904E3BD3C}" type="pres">
      <dgm:prSet presAssocID="{3E64C567-8135-4A36-97EA-79A7C5D27FEE}" presName="parTx3" presStyleLbl="node1" presStyleIdx="2" presStyleCnt="3"/>
      <dgm:spPr/>
    </dgm:pt>
  </dgm:ptLst>
  <dgm:cxnLst>
    <dgm:cxn modelId="{2A797718-0236-454E-9B2C-AEF9A4745FCC}" type="presOf" srcId="{DC79F40A-D08F-44F5-849F-09FBBC7B8382}" destId="{B93A675A-F27E-484E-B82D-8818148652DA}" srcOrd="0" destOrd="0" presId="urn:microsoft.com/office/officeart/2009/3/layout/SubStepProcess"/>
    <dgm:cxn modelId="{AA1FEA29-CE8E-4C7F-95EB-FFBE5360650F}" srcId="{815D5ACB-55BA-4592-8277-2FF129AA8286}" destId="{E18CA3B2-759B-4CE9-B6D8-91E6106D33E3}" srcOrd="1" destOrd="0" parTransId="{54068359-242F-4B89-97CF-62F5A93C33E2}" sibTransId="{0117D325-C4C7-45F6-B657-C5748E859962}"/>
    <dgm:cxn modelId="{3280505B-0A5C-4C22-B833-2A847AA1B227}" type="presOf" srcId="{412A8456-FD48-49B9-BC43-E0F2F41BAA7B}" destId="{45614E30-C48D-4D40-9228-222A9B33AA75}" srcOrd="0" destOrd="0" presId="urn:microsoft.com/office/officeart/2009/3/layout/SubStepProcess"/>
    <dgm:cxn modelId="{3131F65D-0439-46BC-8EEE-196D07E0BEAA}" srcId="{815D5ACB-55BA-4592-8277-2FF129AA8286}" destId="{DC79F40A-D08F-44F5-849F-09FBBC7B8382}" srcOrd="0" destOrd="0" parTransId="{55CE93D6-4BF3-426A-8F22-01DB0AEA964B}" sibTransId="{D4C11537-6CCA-4EEB-AF7B-435B530BEC60}"/>
    <dgm:cxn modelId="{DA8F4E51-90E9-48DE-B898-A036E9CC2BB4}" srcId="{DC79F40A-D08F-44F5-849F-09FBBC7B8382}" destId="{412A8456-FD48-49B9-BC43-E0F2F41BAA7B}" srcOrd="1" destOrd="0" parTransId="{61054F19-91BA-4AA6-9BBF-589560AB86C4}" sibTransId="{DDD08A3D-5BA2-4FCB-9BB8-286F5CE55BB0}"/>
    <dgm:cxn modelId="{CDC04A72-0380-4B4C-97A4-18E5EB6C47C5}" type="presOf" srcId="{815D5ACB-55BA-4592-8277-2FF129AA8286}" destId="{69C32EC6-028F-44B1-A4CF-8FB6CE56BC96}" srcOrd="0" destOrd="0" presId="urn:microsoft.com/office/officeart/2009/3/layout/SubStepProcess"/>
    <dgm:cxn modelId="{E79BBF59-1356-4F0B-B537-0C0EEBFB90E9}" type="presOf" srcId="{3E64C567-8135-4A36-97EA-79A7C5D27FEE}" destId="{08468619-4DFD-4464-8838-D86904E3BD3C}" srcOrd="0" destOrd="0" presId="urn:microsoft.com/office/officeart/2009/3/layout/SubStepProcess"/>
    <dgm:cxn modelId="{7AEBCC8A-428F-429F-B2E7-6D4C8A2A5DA3}" srcId="{DC79F40A-D08F-44F5-849F-09FBBC7B8382}" destId="{8B904D03-801E-41F7-9AEA-716A4495B290}" srcOrd="0" destOrd="0" parTransId="{8F3E9466-4514-420D-BCCB-394693B6B5CF}" sibTransId="{8FFB71CA-241B-4218-9738-1FA879DD4BDC}"/>
    <dgm:cxn modelId="{149E179B-FCCE-4483-8FCB-EF8BBE61CC60}" type="presOf" srcId="{8B904D03-801E-41F7-9AEA-716A4495B290}" destId="{49082739-9AF0-4883-8D6E-CB52382DB5E0}" srcOrd="0" destOrd="0" presId="urn:microsoft.com/office/officeart/2009/3/layout/SubStepProcess"/>
    <dgm:cxn modelId="{9F109BA5-6787-4A86-9A6A-0506FF785914}" srcId="{815D5ACB-55BA-4592-8277-2FF129AA8286}" destId="{3E64C567-8135-4A36-97EA-79A7C5D27FEE}" srcOrd="2" destOrd="0" parTransId="{3BE737DB-CE47-4257-A808-773550B50A73}" sibTransId="{9D5A2093-6F3E-45BC-97EE-A8E5C9596BC6}"/>
    <dgm:cxn modelId="{8A7EE6B8-B144-4A4F-AD28-F404235F364B}" type="presOf" srcId="{E18CA3B2-759B-4CE9-B6D8-91E6106D33E3}" destId="{363CD72C-E3F5-4E22-98DC-05EE0496A88C}" srcOrd="0" destOrd="0" presId="urn:microsoft.com/office/officeart/2009/3/layout/SubStepProcess"/>
    <dgm:cxn modelId="{B884599F-0194-4E49-A2BC-FAAD06F7FBC6}" type="presParOf" srcId="{69C32EC6-028F-44B1-A4CF-8FB6CE56BC96}" destId="{B93A675A-F27E-484E-B82D-8818148652DA}" srcOrd="0" destOrd="0" presId="urn:microsoft.com/office/officeart/2009/3/layout/SubStepProcess"/>
    <dgm:cxn modelId="{66A5DAE8-676B-4B78-B6A4-4D8F3B47DE7A}" type="presParOf" srcId="{69C32EC6-028F-44B1-A4CF-8FB6CE56BC96}" destId="{37C32353-020D-410E-8802-3F9E99F8E0AE}" srcOrd="1" destOrd="0" presId="urn:microsoft.com/office/officeart/2009/3/layout/SubStepProcess"/>
    <dgm:cxn modelId="{5C604FBE-A815-41B9-A7E5-B060CF56F43A}" type="presParOf" srcId="{69C32EC6-028F-44B1-A4CF-8FB6CE56BC96}" destId="{294FBDE9-F689-4E5D-AFD5-35A28253621A}" srcOrd="2" destOrd="0" presId="urn:microsoft.com/office/officeart/2009/3/layout/SubStepProcess"/>
    <dgm:cxn modelId="{0602BAC2-18CB-427E-A997-78E8BC241745}" type="presParOf" srcId="{294FBDE9-F689-4E5D-AFD5-35A28253621A}" destId="{CEA2F4C3-4315-402B-8DA4-37A68FFCE279}" srcOrd="0" destOrd="0" presId="urn:microsoft.com/office/officeart/2009/3/layout/SubStepProcess"/>
    <dgm:cxn modelId="{C43DA8B6-E030-4DEE-A9FF-F4D1EF33F943}" type="presParOf" srcId="{294FBDE9-F689-4E5D-AFD5-35A28253621A}" destId="{0CBCE4C2-BAE5-4390-80AB-D7EE39FC7333}" srcOrd="1" destOrd="0" presId="urn:microsoft.com/office/officeart/2009/3/layout/SubStepProcess"/>
    <dgm:cxn modelId="{3A9205C5-A5F3-4922-9FD7-1FF87FFA0A28}" type="presParOf" srcId="{294FBDE9-F689-4E5D-AFD5-35A28253621A}" destId="{842C0F6F-EE7B-4CF2-9CFF-B07EAE8304F4}" srcOrd="2" destOrd="0" presId="urn:microsoft.com/office/officeart/2009/3/layout/SubStepProcess"/>
    <dgm:cxn modelId="{F1B88BB8-AD03-46EF-80C2-5BC91AB58EA8}" type="presParOf" srcId="{842C0F6F-EE7B-4CF2-9CFF-B07EAE8304F4}" destId="{10259182-1495-477A-859A-69F505113534}" srcOrd="0" destOrd="0" presId="urn:microsoft.com/office/officeart/2009/3/layout/SubStepProcess"/>
    <dgm:cxn modelId="{468A00CC-722F-4259-94D0-CFE9E1C20A78}" type="presParOf" srcId="{842C0F6F-EE7B-4CF2-9CFF-B07EAE8304F4}" destId="{9E7461EB-882C-43BA-B70C-7201957A16E5}" srcOrd="1" destOrd="0" presId="urn:microsoft.com/office/officeart/2009/3/layout/SubStepProcess"/>
    <dgm:cxn modelId="{39EF6F38-A5BA-4B09-8C3F-5086D3901024}" type="presParOf" srcId="{842C0F6F-EE7B-4CF2-9CFF-B07EAE8304F4}" destId="{9630053D-2239-4148-A207-4D94DBA912FA}" srcOrd="2" destOrd="0" presId="urn:microsoft.com/office/officeart/2009/3/layout/SubStepProcess"/>
    <dgm:cxn modelId="{FD804EEF-71A8-451E-B6ED-658F3C9438E8}" type="presParOf" srcId="{842C0F6F-EE7B-4CF2-9CFF-B07EAE8304F4}" destId="{49082739-9AF0-4883-8D6E-CB52382DB5E0}" srcOrd="3" destOrd="0" presId="urn:microsoft.com/office/officeart/2009/3/layout/SubStepProcess"/>
    <dgm:cxn modelId="{3D4DCB04-C110-40D1-8EA1-42A785AC750B}" type="presParOf" srcId="{842C0F6F-EE7B-4CF2-9CFF-B07EAE8304F4}" destId="{8D6D7971-7174-434F-8EB0-E758BF93E364}" srcOrd="4" destOrd="0" presId="urn:microsoft.com/office/officeart/2009/3/layout/SubStepProcess"/>
    <dgm:cxn modelId="{8C47435E-90CD-414A-B858-0DB82664F333}" type="presParOf" srcId="{294FBDE9-F689-4E5D-AFD5-35A28253621A}" destId="{54224551-E388-4FEB-B9BC-1055E4F7BAA8}" srcOrd="3" destOrd="0" presId="urn:microsoft.com/office/officeart/2009/3/layout/SubStepProcess"/>
    <dgm:cxn modelId="{7272B04F-59A3-46A4-B865-06253ECB317C}" type="presParOf" srcId="{294FBDE9-F689-4E5D-AFD5-35A28253621A}" destId="{B8ACB476-A0EF-4E4E-A43A-1B2F10FD0121}" srcOrd="4" destOrd="0" presId="urn:microsoft.com/office/officeart/2009/3/layout/SubStepProcess"/>
    <dgm:cxn modelId="{E52328BB-5901-485D-B99A-61A48A894E62}" type="presParOf" srcId="{294FBDE9-F689-4E5D-AFD5-35A28253621A}" destId="{F6BD3A95-4509-4709-B29E-6391DD4BA9EC}" srcOrd="5" destOrd="0" presId="urn:microsoft.com/office/officeart/2009/3/layout/SubStepProcess"/>
    <dgm:cxn modelId="{825A22D0-14B7-4E60-A1E9-13842B29564A}" type="presParOf" srcId="{F6BD3A95-4509-4709-B29E-6391DD4BA9EC}" destId="{86F705F1-93B2-4F8F-8C51-2D0504444EF7}" srcOrd="0" destOrd="0" presId="urn:microsoft.com/office/officeart/2009/3/layout/SubStepProcess"/>
    <dgm:cxn modelId="{0F90C52E-43A3-479D-845D-277CBB4F0773}" type="presParOf" srcId="{F6BD3A95-4509-4709-B29E-6391DD4BA9EC}" destId="{6E5EB837-BFC0-4B93-B12A-2FF2CA0AB368}" srcOrd="1" destOrd="0" presId="urn:microsoft.com/office/officeart/2009/3/layout/SubStepProcess"/>
    <dgm:cxn modelId="{319A857D-4006-456B-8B63-9BC78F6393AB}" type="presParOf" srcId="{F6BD3A95-4509-4709-B29E-6391DD4BA9EC}" destId="{72FCD705-A2DF-44DC-80BD-BD883076CE26}" srcOrd="2" destOrd="0" presId="urn:microsoft.com/office/officeart/2009/3/layout/SubStepProcess"/>
    <dgm:cxn modelId="{C1BE0C8E-14DF-46C3-8136-7298A3DBC9FD}" type="presParOf" srcId="{F6BD3A95-4509-4709-B29E-6391DD4BA9EC}" destId="{45614E30-C48D-4D40-9228-222A9B33AA75}" srcOrd="3" destOrd="0" presId="urn:microsoft.com/office/officeart/2009/3/layout/SubStepProcess"/>
    <dgm:cxn modelId="{E5E6A494-EDC1-40C0-80E7-8569FD29DFF4}" type="presParOf" srcId="{F6BD3A95-4509-4709-B29E-6391DD4BA9EC}" destId="{C7A58D92-41AB-402F-8FCD-361113B41B88}" srcOrd="4" destOrd="0" presId="urn:microsoft.com/office/officeart/2009/3/layout/SubStepProcess"/>
    <dgm:cxn modelId="{115C279E-A798-4698-84D8-CB6DF125F15A}" type="presParOf" srcId="{69C32EC6-028F-44B1-A4CF-8FB6CE56BC96}" destId="{06F9B939-4B7E-40B7-9ADF-BA80E0FA6DF7}" srcOrd="3" destOrd="0" presId="urn:microsoft.com/office/officeart/2009/3/layout/SubStepProcess"/>
    <dgm:cxn modelId="{A12797D4-7B06-4DAB-9523-8C4D6AA70671}" type="presParOf" srcId="{69C32EC6-028F-44B1-A4CF-8FB6CE56BC96}" destId="{363CD72C-E3F5-4E22-98DC-05EE0496A88C}" srcOrd="4" destOrd="0" presId="urn:microsoft.com/office/officeart/2009/3/layout/SubStepProcess"/>
    <dgm:cxn modelId="{AA1BB9BE-A2D9-4CBB-A7F8-6C87DF73DB67}" type="presParOf" srcId="{69C32EC6-028F-44B1-A4CF-8FB6CE56BC96}" destId="{08468619-4DFD-4464-8838-D86904E3BD3C}" srcOrd="5" destOrd="0" presId="urn:microsoft.com/office/officeart/2009/3/layout/SubSte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5C58D617-E9E6-4B5D-A636-1EAB04865325}" type="doc">
      <dgm:prSet loTypeId="urn:microsoft.com/office/officeart/2005/8/layout/gear1" loCatId="process" qsTypeId="urn:microsoft.com/office/officeart/2005/8/quickstyle/simple1" qsCatId="simple" csTypeId="urn:microsoft.com/office/officeart/2005/8/colors/accent0_1" csCatId="mainScheme" phldr="1"/>
      <dgm:spPr/>
    </dgm:pt>
    <dgm:pt modelId="{619DA7F3-7862-4822-A3B9-C34C773CE00B}">
      <dgm:prSet phldrT="[Text]" custT="1"/>
      <dgm:spPr/>
      <dgm:t>
        <a:bodyPr/>
        <a:lstStyle/>
        <a:p>
          <a:r>
            <a:rPr lang="id-ID" sz="1100" dirty="0"/>
            <a:t>pemberdayaan Usaha Mikro dan Kecil termasuk Koperasi Kecil melalui kemitraan;</a:t>
          </a:r>
        </a:p>
        <a:p>
          <a:r>
            <a:rPr lang="id-ID" sz="1100" dirty="0"/>
            <a:t>kepemilikan sertifikat kesehatan dan keselamatan kerja serta sertifikat manajemen lingkungan;</a:t>
          </a:r>
        </a:p>
        <a:p>
          <a:r>
            <a:rPr lang="id-ID" sz="1100" dirty="0"/>
            <a:t>pemberdayaan lingkungan (community development); dan</a:t>
          </a:r>
        </a:p>
        <a:p>
          <a:r>
            <a:rPr lang="id-ID" sz="1100" dirty="0"/>
            <a:t>ketersediaan fasilitas pelayanan purna jual.</a:t>
          </a:r>
        </a:p>
        <a:p>
          <a:r>
            <a:rPr lang="id-ID" sz="1100" dirty="0"/>
            <a:t>BMP dihitung berdasarkan akumulasi bobot faktor penentu dikalikan dengan bobot maksimum, dengan total nilai paling tinggi 15%.</a:t>
          </a:r>
        </a:p>
      </dgm:t>
    </dgm:pt>
    <dgm:pt modelId="{8CE5C6FE-82DF-4263-8CD4-5A72FCA36E86}" type="parTrans" cxnId="{CC324110-A01D-445F-ABFF-76DC0082B25C}">
      <dgm:prSet/>
      <dgm:spPr/>
      <dgm:t>
        <a:bodyPr/>
        <a:lstStyle/>
        <a:p>
          <a:endParaRPr lang="id-ID" sz="2800"/>
        </a:p>
      </dgm:t>
    </dgm:pt>
    <dgm:pt modelId="{A9D7A7B4-4D00-45F4-B04F-C245C005E85D}" type="sibTrans" cxnId="{CC324110-A01D-445F-ABFF-76DC0082B25C}">
      <dgm:prSet/>
      <dgm:spPr/>
      <dgm:t>
        <a:bodyPr/>
        <a:lstStyle/>
        <a:p>
          <a:endParaRPr lang="id-ID" sz="2800"/>
        </a:p>
      </dgm:t>
    </dgm:pt>
    <dgm:pt modelId="{EE034CE1-5FE9-48EF-98B4-AC1AC8940AE1}">
      <dgm:prSet phldrT="[Text]" custT="1"/>
      <dgm:spPr/>
      <dgm:t>
        <a:bodyPr/>
        <a:lstStyle/>
        <a:p>
          <a:r>
            <a:rPr lang="id-ID" sz="1400"/>
            <a:t>BMP diberikan kepada perusahaan berdasarkan faktor penentu sebagai berikut:</a:t>
          </a:r>
          <a:endParaRPr lang="id-ID" sz="1400" dirty="0"/>
        </a:p>
      </dgm:t>
    </dgm:pt>
    <dgm:pt modelId="{E60AB73C-ECE8-4CDF-B047-57595230B421}" type="parTrans" cxnId="{547FDD28-9906-4FD1-91B5-DC2716235282}">
      <dgm:prSet/>
      <dgm:spPr/>
      <dgm:t>
        <a:bodyPr/>
        <a:lstStyle/>
        <a:p>
          <a:endParaRPr lang="id-ID" sz="2800"/>
        </a:p>
      </dgm:t>
    </dgm:pt>
    <dgm:pt modelId="{69FADE21-6E42-4C2B-A18D-DEC767B15223}" type="sibTrans" cxnId="{547FDD28-9906-4FD1-91B5-DC2716235282}">
      <dgm:prSet/>
      <dgm:spPr/>
      <dgm:t>
        <a:bodyPr/>
        <a:lstStyle/>
        <a:p>
          <a:endParaRPr lang="id-ID" sz="2800"/>
        </a:p>
      </dgm:t>
    </dgm:pt>
    <dgm:pt modelId="{8A44F029-75A0-42AF-A78C-C71B76D11054}">
      <dgm:prSet phldrT="[Text]" custT="1"/>
      <dgm:spPr/>
      <dgm:t>
        <a:bodyPr/>
        <a:lstStyle/>
        <a:p>
          <a:r>
            <a:rPr lang="id-ID" sz="1400" dirty="0"/>
            <a:t>PerMen Perindustrian 16/M-IND/PER/2/2011 tentang Ketentuan dan Tata Cara Penghitungan TKDN</a:t>
          </a:r>
        </a:p>
      </dgm:t>
    </dgm:pt>
    <dgm:pt modelId="{FD35AF7C-13D5-4AE9-A837-5A3DCA5D0B79}" type="parTrans" cxnId="{D0F1D1E6-AA26-4B4C-B45D-EB843F8E24C9}">
      <dgm:prSet/>
      <dgm:spPr/>
      <dgm:t>
        <a:bodyPr/>
        <a:lstStyle/>
        <a:p>
          <a:endParaRPr lang="id-ID" sz="2800"/>
        </a:p>
      </dgm:t>
    </dgm:pt>
    <dgm:pt modelId="{528C5124-EE8B-4C2A-837B-C2A6A6E6FD21}" type="sibTrans" cxnId="{D0F1D1E6-AA26-4B4C-B45D-EB843F8E24C9}">
      <dgm:prSet/>
      <dgm:spPr/>
      <dgm:t>
        <a:bodyPr/>
        <a:lstStyle/>
        <a:p>
          <a:endParaRPr lang="id-ID" sz="2800"/>
        </a:p>
      </dgm:t>
    </dgm:pt>
    <dgm:pt modelId="{B533791E-84DB-4C13-8315-46DA779F9F30}" type="pres">
      <dgm:prSet presAssocID="{5C58D617-E9E6-4B5D-A636-1EAB04865325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3FE2272A-947F-48C8-BE3A-E602E55F66DF}" type="pres">
      <dgm:prSet presAssocID="{619DA7F3-7862-4822-A3B9-C34C773CE00B}" presName="gear1" presStyleLbl="node1" presStyleIdx="0" presStyleCnt="3">
        <dgm:presLayoutVars>
          <dgm:chMax val="1"/>
          <dgm:bulletEnabled val="1"/>
        </dgm:presLayoutVars>
      </dgm:prSet>
      <dgm:spPr/>
    </dgm:pt>
    <dgm:pt modelId="{36594123-F327-4433-8816-70DC230B4068}" type="pres">
      <dgm:prSet presAssocID="{619DA7F3-7862-4822-A3B9-C34C773CE00B}" presName="gear1srcNode" presStyleLbl="node1" presStyleIdx="0" presStyleCnt="3"/>
      <dgm:spPr/>
    </dgm:pt>
    <dgm:pt modelId="{6DE44563-6E4E-4531-A7E4-DEF1D4004524}" type="pres">
      <dgm:prSet presAssocID="{619DA7F3-7862-4822-A3B9-C34C773CE00B}" presName="gear1dstNode" presStyleLbl="node1" presStyleIdx="0" presStyleCnt="3"/>
      <dgm:spPr/>
    </dgm:pt>
    <dgm:pt modelId="{DF63A6F1-B548-4C65-BB09-EE8A8F18AD2D}" type="pres">
      <dgm:prSet presAssocID="{EE034CE1-5FE9-48EF-98B4-AC1AC8940AE1}" presName="gear2" presStyleLbl="node1" presStyleIdx="1" presStyleCnt="3">
        <dgm:presLayoutVars>
          <dgm:chMax val="1"/>
          <dgm:bulletEnabled val="1"/>
        </dgm:presLayoutVars>
      </dgm:prSet>
      <dgm:spPr/>
    </dgm:pt>
    <dgm:pt modelId="{C696307B-7CD8-439E-BD37-E852E494A753}" type="pres">
      <dgm:prSet presAssocID="{EE034CE1-5FE9-48EF-98B4-AC1AC8940AE1}" presName="gear2srcNode" presStyleLbl="node1" presStyleIdx="1" presStyleCnt="3"/>
      <dgm:spPr/>
    </dgm:pt>
    <dgm:pt modelId="{B7F9D9B2-4BEB-4EB8-B398-9E2845C2F2C2}" type="pres">
      <dgm:prSet presAssocID="{EE034CE1-5FE9-48EF-98B4-AC1AC8940AE1}" presName="gear2dstNode" presStyleLbl="node1" presStyleIdx="1" presStyleCnt="3"/>
      <dgm:spPr/>
    </dgm:pt>
    <dgm:pt modelId="{96D5508F-E519-4D06-9136-D5B25600209F}" type="pres">
      <dgm:prSet presAssocID="{8A44F029-75A0-42AF-A78C-C71B76D11054}" presName="gear3" presStyleLbl="node1" presStyleIdx="2" presStyleCnt="3"/>
      <dgm:spPr/>
    </dgm:pt>
    <dgm:pt modelId="{B33BA636-3CD5-4017-A319-E92D3E739B43}" type="pres">
      <dgm:prSet presAssocID="{8A44F029-75A0-42AF-A78C-C71B76D11054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3779F251-AB9D-4366-AF66-6B776702F24C}" type="pres">
      <dgm:prSet presAssocID="{8A44F029-75A0-42AF-A78C-C71B76D11054}" presName="gear3srcNode" presStyleLbl="node1" presStyleIdx="2" presStyleCnt="3"/>
      <dgm:spPr/>
    </dgm:pt>
    <dgm:pt modelId="{F986AE84-A94E-4ED1-869A-A4D7B468386F}" type="pres">
      <dgm:prSet presAssocID="{8A44F029-75A0-42AF-A78C-C71B76D11054}" presName="gear3dstNode" presStyleLbl="node1" presStyleIdx="2" presStyleCnt="3"/>
      <dgm:spPr/>
    </dgm:pt>
    <dgm:pt modelId="{531E7F65-D23A-4E9B-8C54-C778B60385C4}" type="pres">
      <dgm:prSet presAssocID="{A9D7A7B4-4D00-45F4-B04F-C245C005E85D}" presName="connector1" presStyleLbl="sibTrans2D1" presStyleIdx="0" presStyleCnt="3"/>
      <dgm:spPr/>
    </dgm:pt>
    <dgm:pt modelId="{5204B8D0-7D42-4FD2-9582-3FAC9C02F869}" type="pres">
      <dgm:prSet presAssocID="{69FADE21-6E42-4C2B-A18D-DEC767B15223}" presName="connector2" presStyleLbl="sibTrans2D1" presStyleIdx="1" presStyleCnt="3"/>
      <dgm:spPr/>
    </dgm:pt>
    <dgm:pt modelId="{42E29B88-2A9B-407B-9586-6E9BEF4BF7CF}" type="pres">
      <dgm:prSet presAssocID="{528C5124-EE8B-4C2A-837B-C2A6A6E6FD21}" presName="connector3" presStyleLbl="sibTrans2D1" presStyleIdx="2" presStyleCnt="3"/>
      <dgm:spPr/>
    </dgm:pt>
  </dgm:ptLst>
  <dgm:cxnLst>
    <dgm:cxn modelId="{CC324110-A01D-445F-ABFF-76DC0082B25C}" srcId="{5C58D617-E9E6-4B5D-A636-1EAB04865325}" destId="{619DA7F3-7862-4822-A3B9-C34C773CE00B}" srcOrd="0" destOrd="0" parTransId="{8CE5C6FE-82DF-4263-8CD4-5A72FCA36E86}" sibTransId="{A9D7A7B4-4D00-45F4-B04F-C245C005E85D}"/>
    <dgm:cxn modelId="{547FDD28-9906-4FD1-91B5-DC2716235282}" srcId="{5C58D617-E9E6-4B5D-A636-1EAB04865325}" destId="{EE034CE1-5FE9-48EF-98B4-AC1AC8940AE1}" srcOrd="1" destOrd="0" parTransId="{E60AB73C-ECE8-4CDF-B047-57595230B421}" sibTransId="{69FADE21-6E42-4C2B-A18D-DEC767B15223}"/>
    <dgm:cxn modelId="{9E67EF31-0D73-4AB3-9994-AA1A956A1E45}" type="presOf" srcId="{5C58D617-E9E6-4B5D-A636-1EAB04865325}" destId="{B533791E-84DB-4C13-8315-46DA779F9F30}" srcOrd="0" destOrd="0" presId="urn:microsoft.com/office/officeart/2005/8/layout/gear1"/>
    <dgm:cxn modelId="{AA503839-8761-4AD0-A1A9-6F3ABFA0DA12}" type="presOf" srcId="{EE034CE1-5FE9-48EF-98B4-AC1AC8940AE1}" destId="{C696307B-7CD8-439E-BD37-E852E494A753}" srcOrd="1" destOrd="0" presId="urn:microsoft.com/office/officeart/2005/8/layout/gear1"/>
    <dgm:cxn modelId="{F6B7DE3F-75AC-4D26-BF91-58EF8D8036A4}" type="presOf" srcId="{A9D7A7B4-4D00-45F4-B04F-C245C005E85D}" destId="{531E7F65-D23A-4E9B-8C54-C778B60385C4}" srcOrd="0" destOrd="0" presId="urn:microsoft.com/office/officeart/2005/8/layout/gear1"/>
    <dgm:cxn modelId="{6EBC8871-B2B9-457B-A97D-13F09855839F}" type="presOf" srcId="{8A44F029-75A0-42AF-A78C-C71B76D11054}" destId="{F986AE84-A94E-4ED1-869A-A4D7B468386F}" srcOrd="3" destOrd="0" presId="urn:microsoft.com/office/officeart/2005/8/layout/gear1"/>
    <dgm:cxn modelId="{FBD61F75-FC30-47E3-9DC0-F1393AC72857}" type="presOf" srcId="{69FADE21-6E42-4C2B-A18D-DEC767B15223}" destId="{5204B8D0-7D42-4FD2-9582-3FAC9C02F869}" srcOrd="0" destOrd="0" presId="urn:microsoft.com/office/officeart/2005/8/layout/gear1"/>
    <dgm:cxn modelId="{3DDEF757-992F-4ABE-908B-BBAEF576DEA7}" type="presOf" srcId="{619DA7F3-7862-4822-A3B9-C34C773CE00B}" destId="{6DE44563-6E4E-4531-A7E4-DEF1D4004524}" srcOrd="2" destOrd="0" presId="urn:microsoft.com/office/officeart/2005/8/layout/gear1"/>
    <dgm:cxn modelId="{9E861C80-5678-44FE-8BA2-E8459D1A7C5C}" type="presOf" srcId="{619DA7F3-7862-4822-A3B9-C34C773CE00B}" destId="{36594123-F327-4433-8816-70DC230B4068}" srcOrd="1" destOrd="0" presId="urn:microsoft.com/office/officeart/2005/8/layout/gear1"/>
    <dgm:cxn modelId="{11F92081-6944-4D08-A5BD-E8C1D30850A7}" type="presOf" srcId="{EE034CE1-5FE9-48EF-98B4-AC1AC8940AE1}" destId="{DF63A6F1-B548-4C65-BB09-EE8A8F18AD2D}" srcOrd="0" destOrd="0" presId="urn:microsoft.com/office/officeart/2005/8/layout/gear1"/>
    <dgm:cxn modelId="{757D8E84-4C9E-4C13-8F8A-D94ED57A5FE7}" type="presOf" srcId="{8A44F029-75A0-42AF-A78C-C71B76D11054}" destId="{96D5508F-E519-4D06-9136-D5B25600209F}" srcOrd="0" destOrd="0" presId="urn:microsoft.com/office/officeart/2005/8/layout/gear1"/>
    <dgm:cxn modelId="{ACC6678B-7362-4B20-84EC-5C94B946A821}" type="presOf" srcId="{8A44F029-75A0-42AF-A78C-C71B76D11054}" destId="{B33BA636-3CD5-4017-A319-E92D3E739B43}" srcOrd="1" destOrd="0" presId="urn:microsoft.com/office/officeart/2005/8/layout/gear1"/>
    <dgm:cxn modelId="{F3DC4999-0ACA-47FC-A823-795F0373919B}" type="presOf" srcId="{619DA7F3-7862-4822-A3B9-C34C773CE00B}" destId="{3FE2272A-947F-48C8-BE3A-E602E55F66DF}" srcOrd="0" destOrd="0" presId="urn:microsoft.com/office/officeart/2005/8/layout/gear1"/>
    <dgm:cxn modelId="{29994AD4-7AC8-4A0F-A273-30F9FDA892E1}" type="presOf" srcId="{528C5124-EE8B-4C2A-837B-C2A6A6E6FD21}" destId="{42E29B88-2A9B-407B-9586-6E9BEF4BF7CF}" srcOrd="0" destOrd="0" presId="urn:microsoft.com/office/officeart/2005/8/layout/gear1"/>
    <dgm:cxn modelId="{7D7581D8-1EAA-4CC9-81B0-36BCDC31F76B}" type="presOf" srcId="{8A44F029-75A0-42AF-A78C-C71B76D11054}" destId="{3779F251-AB9D-4366-AF66-6B776702F24C}" srcOrd="2" destOrd="0" presId="urn:microsoft.com/office/officeart/2005/8/layout/gear1"/>
    <dgm:cxn modelId="{D0F1D1E6-AA26-4B4C-B45D-EB843F8E24C9}" srcId="{5C58D617-E9E6-4B5D-A636-1EAB04865325}" destId="{8A44F029-75A0-42AF-A78C-C71B76D11054}" srcOrd="2" destOrd="0" parTransId="{FD35AF7C-13D5-4AE9-A837-5A3DCA5D0B79}" sibTransId="{528C5124-EE8B-4C2A-837B-C2A6A6E6FD21}"/>
    <dgm:cxn modelId="{0FFC0DEA-A77E-48FC-B2AE-4F53762DEA4F}" type="presOf" srcId="{EE034CE1-5FE9-48EF-98B4-AC1AC8940AE1}" destId="{B7F9D9B2-4BEB-4EB8-B398-9E2845C2F2C2}" srcOrd="2" destOrd="0" presId="urn:microsoft.com/office/officeart/2005/8/layout/gear1"/>
    <dgm:cxn modelId="{A7A81B64-B2A3-4AC8-8CF4-8D18FC8DDF69}" type="presParOf" srcId="{B533791E-84DB-4C13-8315-46DA779F9F30}" destId="{3FE2272A-947F-48C8-BE3A-E602E55F66DF}" srcOrd="0" destOrd="0" presId="urn:microsoft.com/office/officeart/2005/8/layout/gear1"/>
    <dgm:cxn modelId="{1EA4E079-B97E-47B6-8BAF-B8E13D6B3104}" type="presParOf" srcId="{B533791E-84DB-4C13-8315-46DA779F9F30}" destId="{36594123-F327-4433-8816-70DC230B4068}" srcOrd="1" destOrd="0" presId="urn:microsoft.com/office/officeart/2005/8/layout/gear1"/>
    <dgm:cxn modelId="{611C884E-DFDF-4FB7-B143-11C30BCDB144}" type="presParOf" srcId="{B533791E-84DB-4C13-8315-46DA779F9F30}" destId="{6DE44563-6E4E-4531-A7E4-DEF1D4004524}" srcOrd="2" destOrd="0" presId="urn:microsoft.com/office/officeart/2005/8/layout/gear1"/>
    <dgm:cxn modelId="{DE9D2AED-0902-4120-A97E-06A670913951}" type="presParOf" srcId="{B533791E-84DB-4C13-8315-46DA779F9F30}" destId="{DF63A6F1-B548-4C65-BB09-EE8A8F18AD2D}" srcOrd="3" destOrd="0" presId="urn:microsoft.com/office/officeart/2005/8/layout/gear1"/>
    <dgm:cxn modelId="{44FAC020-DFEF-48B8-9343-3A43282532B5}" type="presParOf" srcId="{B533791E-84DB-4C13-8315-46DA779F9F30}" destId="{C696307B-7CD8-439E-BD37-E852E494A753}" srcOrd="4" destOrd="0" presId="urn:microsoft.com/office/officeart/2005/8/layout/gear1"/>
    <dgm:cxn modelId="{C1F9AE50-B1B1-4C2E-9B4C-5F4EDC4F73F6}" type="presParOf" srcId="{B533791E-84DB-4C13-8315-46DA779F9F30}" destId="{B7F9D9B2-4BEB-4EB8-B398-9E2845C2F2C2}" srcOrd="5" destOrd="0" presId="urn:microsoft.com/office/officeart/2005/8/layout/gear1"/>
    <dgm:cxn modelId="{75B66864-7C52-4FEE-9086-A9E4DBFECAE2}" type="presParOf" srcId="{B533791E-84DB-4C13-8315-46DA779F9F30}" destId="{96D5508F-E519-4D06-9136-D5B25600209F}" srcOrd="6" destOrd="0" presId="urn:microsoft.com/office/officeart/2005/8/layout/gear1"/>
    <dgm:cxn modelId="{97DAB664-D6A5-4F94-B8B4-40BCA19EFA1A}" type="presParOf" srcId="{B533791E-84DB-4C13-8315-46DA779F9F30}" destId="{B33BA636-3CD5-4017-A319-E92D3E739B43}" srcOrd="7" destOrd="0" presId="urn:microsoft.com/office/officeart/2005/8/layout/gear1"/>
    <dgm:cxn modelId="{23C63269-001E-4087-A626-52A6C0E97A0E}" type="presParOf" srcId="{B533791E-84DB-4C13-8315-46DA779F9F30}" destId="{3779F251-AB9D-4366-AF66-6B776702F24C}" srcOrd="8" destOrd="0" presId="urn:microsoft.com/office/officeart/2005/8/layout/gear1"/>
    <dgm:cxn modelId="{CDBA084B-D782-452C-B70A-61466B5955D5}" type="presParOf" srcId="{B533791E-84DB-4C13-8315-46DA779F9F30}" destId="{F986AE84-A94E-4ED1-869A-A4D7B468386F}" srcOrd="9" destOrd="0" presId="urn:microsoft.com/office/officeart/2005/8/layout/gear1"/>
    <dgm:cxn modelId="{3D3CC257-87B3-4E16-A8ED-8BE7EF5400B0}" type="presParOf" srcId="{B533791E-84DB-4C13-8315-46DA779F9F30}" destId="{531E7F65-D23A-4E9B-8C54-C778B60385C4}" srcOrd="10" destOrd="0" presId="urn:microsoft.com/office/officeart/2005/8/layout/gear1"/>
    <dgm:cxn modelId="{8D323BE3-CE76-4E3E-B0D5-413A7E47023F}" type="presParOf" srcId="{B533791E-84DB-4C13-8315-46DA779F9F30}" destId="{5204B8D0-7D42-4FD2-9582-3FAC9C02F869}" srcOrd="11" destOrd="0" presId="urn:microsoft.com/office/officeart/2005/8/layout/gear1"/>
    <dgm:cxn modelId="{C3F91D80-23F2-44BC-AF28-A7AE092DAC74}" type="presParOf" srcId="{B533791E-84DB-4C13-8315-46DA779F9F30}" destId="{42E29B88-2A9B-407B-9586-6E9BEF4BF7CF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FE8F46D6-D75D-4162-AE85-047F13D91192}" type="doc">
      <dgm:prSet loTypeId="urn:microsoft.com/office/officeart/2011/layout/HexagonRadial" loCatId="cycle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id-ID"/>
        </a:p>
      </dgm:t>
    </dgm:pt>
    <dgm:pt modelId="{F67E138C-5E9B-4180-AE48-F78812F1EB7F}">
      <dgm:prSet phldrT="[Text]" custT="1"/>
      <dgm:spPr/>
      <dgm:t>
        <a:bodyPr/>
        <a:lstStyle/>
        <a:p>
          <a:r>
            <a:rPr lang="id-ID" sz="2000" dirty="0"/>
            <a:t>Pasal 67 </a:t>
          </a:r>
          <a:r>
            <a:rPr lang="id-ID" sz="2000" dirty="0" err="1"/>
            <a:t>PerPres</a:t>
          </a:r>
          <a:r>
            <a:rPr lang="id-ID" sz="2000" dirty="0"/>
            <a:t> 16/2018</a:t>
          </a:r>
          <a:r>
            <a:rPr lang="en-US" sz="2000" dirty="0"/>
            <a:t> jo </a:t>
          </a:r>
          <a:r>
            <a:rPr lang="en-US" sz="2000" dirty="0" err="1"/>
            <a:t>Perpres</a:t>
          </a:r>
          <a:r>
            <a:rPr lang="en-US" sz="2000" dirty="0"/>
            <a:t> 12/2021 </a:t>
          </a:r>
          <a:r>
            <a:rPr lang="id-ID" sz="2000" dirty="0"/>
            <a:t> tentang PBJ Pemerintah:</a:t>
          </a:r>
        </a:p>
      </dgm:t>
    </dgm:pt>
    <dgm:pt modelId="{6C209178-97D6-4E20-B795-173BB4553560}" type="parTrans" cxnId="{63D9E23C-EF07-477E-B095-7D1D6283BCFC}">
      <dgm:prSet/>
      <dgm:spPr/>
      <dgm:t>
        <a:bodyPr/>
        <a:lstStyle/>
        <a:p>
          <a:endParaRPr lang="id-ID" sz="2000"/>
        </a:p>
      </dgm:t>
    </dgm:pt>
    <dgm:pt modelId="{0F37328B-01A1-4140-8EE5-983875DDD58E}" type="sibTrans" cxnId="{63D9E23C-EF07-477E-B095-7D1D6283BCFC}">
      <dgm:prSet/>
      <dgm:spPr/>
      <dgm:t>
        <a:bodyPr/>
        <a:lstStyle/>
        <a:p>
          <a:endParaRPr lang="id-ID" sz="2000"/>
        </a:p>
      </dgm:t>
    </dgm:pt>
    <dgm:pt modelId="{8EFDAC11-C640-43BD-B0CE-724C18B75C58}">
      <dgm:prSet phldrT="[Text]" custT="1"/>
      <dgm:spPr/>
      <dgm:t>
        <a:bodyPr/>
        <a:lstStyle/>
        <a:p>
          <a:r>
            <a:rPr lang="id-ID" sz="1400" dirty="0"/>
            <a:t>Preferensi harga merupakan </a:t>
          </a:r>
          <a:r>
            <a:rPr lang="id-ID" sz="1400" dirty="0">
              <a:solidFill>
                <a:srgbClr val="FF0000"/>
              </a:solidFill>
            </a:rPr>
            <a:t>insentif bagi PDN </a:t>
          </a:r>
          <a:r>
            <a:rPr lang="id-ID" sz="1400" dirty="0"/>
            <a:t>pada pemilihan Penyedia berupa kelebihan harga yang dapat diterima.</a:t>
          </a:r>
        </a:p>
      </dgm:t>
    </dgm:pt>
    <dgm:pt modelId="{90CB842C-A866-4D47-A117-211492237A85}" type="parTrans" cxnId="{320D6735-991E-47CE-9C13-9AC6457C8D8A}">
      <dgm:prSet/>
      <dgm:spPr/>
      <dgm:t>
        <a:bodyPr/>
        <a:lstStyle/>
        <a:p>
          <a:endParaRPr lang="id-ID" sz="2000"/>
        </a:p>
      </dgm:t>
    </dgm:pt>
    <dgm:pt modelId="{AF58764C-987F-41F8-81F1-F4CC4BAF1F68}" type="sibTrans" cxnId="{320D6735-991E-47CE-9C13-9AC6457C8D8A}">
      <dgm:prSet/>
      <dgm:spPr/>
      <dgm:t>
        <a:bodyPr/>
        <a:lstStyle/>
        <a:p>
          <a:endParaRPr lang="id-ID" sz="2000"/>
        </a:p>
      </dgm:t>
    </dgm:pt>
    <dgm:pt modelId="{5750901D-7A04-4C9A-99A3-089A74E6282D}">
      <dgm:prSet phldrT="[Text]" custT="1"/>
      <dgm:spPr/>
      <dgm:t>
        <a:bodyPr/>
        <a:lstStyle/>
        <a:p>
          <a:r>
            <a:rPr lang="id-ID" sz="1600" dirty="0">
              <a:solidFill>
                <a:srgbClr val="C00000"/>
              </a:solidFill>
            </a:rPr>
            <a:t>Preferensi harga diberlakukan untuk </a:t>
          </a:r>
          <a:r>
            <a:rPr lang="en-US" sz="1600" dirty="0">
              <a:solidFill>
                <a:srgbClr val="C00000"/>
              </a:solidFill>
            </a:rPr>
            <a:t>PBJ </a:t>
          </a:r>
          <a:r>
            <a:rPr lang="sv-SE" sz="1600" dirty="0">
              <a:solidFill>
                <a:srgbClr val="C00000"/>
              </a:solidFill>
            </a:rPr>
            <a:t>dengan nilai HPS paling sedikit di atas Rp.1 M.</a:t>
          </a:r>
          <a:endParaRPr lang="id-ID" sz="1600" dirty="0">
            <a:solidFill>
              <a:srgbClr val="C00000"/>
            </a:solidFill>
          </a:endParaRPr>
        </a:p>
      </dgm:t>
    </dgm:pt>
    <dgm:pt modelId="{235FA766-E0A5-40D9-A92C-65C377ED552C}" type="parTrans" cxnId="{E151E3F0-C6C2-4F15-AF33-BE7D84D8B07C}">
      <dgm:prSet/>
      <dgm:spPr/>
      <dgm:t>
        <a:bodyPr/>
        <a:lstStyle/>
        <a:p>
          <a:endParaRPr lang="id-ID" sz="2000"/>
        </a:p>
      </dgm:t>
    </dgm:pt>
    <dgm:pt modelId="{48669C27-3957-4608-9900-67BAFB6E15CA}" type="sibTrans" cxnId="{E151E3F0-C6C2-4F15-AF33-BE7D84D8B07C}">
      <dgm:prSet/>
      <dgm:spPr/>
      <dgm:t>
        <a:bodyPr/>
        <a:lstStyle/>
        <a:p>
          <a:endParaRPr lang="id-ID" sz="2000"/>
        </a:p>
      </dgm:t>
    </dgm:pt>
    <dgm:pt modelId="{A328B990-B1CA-4006-BF7D-75ADDDCA8616}">
      <dgm:prSet phldrT="[Text]" custT="1"/>
      <dgm:spPr/>
      <dgm:t>
        <a:bodyPr/>
        <a:lstStyle/>
        <a:p>
          <a:r>
            <a:rPr lang="id-ID" sz="1800" dirty="0"/>
            <a:t>diberikan terhadap Barang yang </a:t>
          </a:r>
          <a:r>
            <a:rPr lang="id-ID" sz="1800" dirty="0" err="1"/>
            <a:t>me</a:t>
          </a:r>
          <a:r>
            <a:rPr lang="en-US" sz="1800" dirty="0"/>
            <a:t>m</a:t>
          </a:r>
          <a:r>
            <a:rPr lang="id-ID" sz="1800" dirty="0" err="1"/>
            <a:t>iliki</a:t>
          </a:r>
          <a:r>
            <a:rPr lang="id-ID" sz="1800" dirty="0"/>
            <a:t> TKDN</a:t>
          </a:r>
          <a:r>
            <a:rPr lang="en-US" sz="1800" dirty="0"/>
            <a:t> </a:t>
          </a:r>
          <a:r>
            <a:rPr lang="id-ID" sz="1800" dirty="0"/>
            <a:t>paling rendah 25%</a:t>
          </a:r>
        </a:p>
      </dgm:t>
    </dgm:pt>
    <dgm:pt modelId="{1473BA03-6550-4F51-BDE0-C78291EAA845}" type="parTrans" cxnId="{E21E31B3-C6CF-48EA-B82A-4E018D823CE5}">
      <dgm:prSet/>
      <dgm:spPr/>
      <dgm:t>
        <a:bodyPr/>
        <a:lstStyle/>
        <a:p>
          <a:endParaRPr lang="id-ID" sz="2000"/>
        </a:p>
      </dgm:t>
    </dgm:pt>
    <dgm:pt modelId="{C96A7653-7EEA-4BA3-9A5A-E79D8EA3C872}" type="sibTrans" cxnId="{E21E31B3-C6CF-48EA-B82A-4E018D823CE5}">
      <dgm:prSet/>
      <dgm:spPr/>
      <dgm:t>
        <a:bodyPr/>
        <a:lstStyle/>
        <a:p>
          <a:endParaRPr lang="id-ID" sz="2000"/>
        </a:p>
      </dgm:t>
    </dgm:pt>
    <dgm:pt modelId="{978DD712-3275-4D10-A84B-B204CD5D7F39}">
      <dgm:prSet phldrT="[Text]" custT="1"/>
      <dgm:spPr/>
      <dgm:t>
        <a:bodyPr/>
        <a:lstStyle/>
        <a:p>
          <a:r>
            <a:rPr lang="id-ID" sz="1800" dirty="0"/>
            <a:t>Preferensi harga </a:t>
          </a:r>
          <a:r>
            <a:rPr lang="en-US" sz="1800" dirty="0" err="1"/>
            <a:t>diberikan</a:t>
          </a:r>
          <a:r>
            <a:rPr lang="en-US" sz="1800" dirty="0"/>
            <a:t> </a:t>
          </a:r>
          <a:r>
            <a:rPr lang="id-ID" sz="1800" dirty="0"/>
            <a:t>paling tinggi 25% </a:t>
          </a:r>
        </a:p>
      </dgm:t>
    </dgm:pt>
    <dgm:pt modelId="{056FDEF5-FA60-4F6E-A747-4490F757F271}" type="parTrans" cxnId="{3F7F05A0-92DE-48E2-A498-83E06C7ADC99}">
      <dgm:prSet/>
      <dgm:spPr/>
      <dgm:t>
        <a:bodyPr/>
        <a:lstStyle/>
        <a:p>
          <a:endParaRPr lang="id-ID" sz="2000"/>
        </a:p>
      </dgm:t>
    </dgm:pt>
    <dgm:pt modelId="{27A2F98F-ABA0-4554-99FE-643EBCA06D33}" type="sibTrans" cxnId="{3F7F05A0-92DE-48E2-A498-83E06C7ADC99}">
      <dgm:prSet/>
      <dgm:spPr/>
      <dgm:t>
        <a:bodyPr/>
        <a:lstStyle/>
        <a:p>
          <a:endParaRPr lang="id-ID" sz="2000"/>
        </a:p>
      </dgm:t>
    </dgm:pt>
    <dgm:pt modelId="{812D9E28-35D9-4A4B-BD33-3BF3D5F90522}">
      <dgm:prSet phldrT="[Text]" custT="1"/>
      <dgm:spPr/>
      <dgm:t>
        <a:bodyPr/>
        <a:lstStyle/>
        <a:p>
          <a:r>
            <a:rPr lang="id-ID" sz="1400" dirty="0"/>
            <a:t>Tender </a:t>
          </a:r>
          <a:r>
            <a:rPr lang="id-ID" sz="1400" dirty="0" err="1"/>
            <a:t>Internasiona</a:t>
          </a:r>
          <a:r>
            <a:rPr lang="en-US" sz="1400" dirty="0"/>
            <a:t>l</a:t>
          </a:r>
          <a:r>
            <a:rPr lang="fi-FI" sz="1400" dirty="0"/>
            <a:t> Pekerjaan Konstruksi </a:t>
          </a:r>
          <a:r>
            <a:rPr lang="id-ID" sz="1400" dirty="0"/>
            <a:t> preferensi harga diberikan</a:t>
          </a:r>
          <a:r>
            <a:rPr lang="en-US" sz="1400" dirty="0"/>
            <a:t> max </a:t>
          </a:r>
          <a:r>
            <a:rPr lang="id-ID" sz="1400" dirty="0"/>
            <a:t>7,5</a:t>
          </a:r>
          <a:r>
            <a:rPr lang="en-US" sz="1400" dirty="0"/>
            <a:t> %  </a:t>
          </a:r>
          <a:r>
            <a:rPr lang="id-ID" sz="1400" dirty="0"/>
            <a:t>pada</a:t>
          </a:r>
          <a:r>
            <a:rPr lang="en-US" sz="1400" dirty="0"/>
            <a:t> BU </a:t>
          </a:r>
          <a:r>
            <a:rPr lang="id-ID" sz="1400" dirty="0"/>
            <a:t>nasional di atas harga penawaran</a:t>
          </a:r>
          <a:r>
            <a:rPr lang="en-US" sz="1400" dirty="0"/>
            <a:t> </a:t>
          </a:r>
          <a:r>
            <a:rPr lang="sv-SE" sz="1400" dirty="0"/>
            <a:t>terendah dari BU asing.</a:t>
          </a:r>
          <a:endParaRPr lang="id-ID" sz="1400" dirty="0"/>
        </a:p>
      </dgm:t>
    </dgm:pt>
    <dgm:pt modelId="{C0CA887C-DEA2-487F-980D-A7C56EF85E22}" type="parTrans" cxnId="{4277271D-933E-4D53-8CA3-B749F9259399}">
      <dgm:prSet/>
      <dgm:spPr/>
      <dgm:t>
        <a:bodyPr/>
        <a:lstStyle/>
        <a:p>
          <a:endParaRPr lang="id-ID" sz="2000"/>
        </a:p>
      </dgm:t>
    </dgm:pt>
    <dgm:pt modelId="{D753F006-7E2F-46B5-9E8D-60E61CA95599}" type="sibTrans" cxnId="{4277271D-933E-4D53-8CA3-B749F9259399}">
      <dgm:prSet/>
      <dgm:spPr/>
      <dgm:t>
        <a:bodyPr/>
        <a:lstStyle/>
        <a:p>
          <a:endParaRPr lang="id-ID" sz="2000"/>
        </a:p>
      </dgm:t>
    </dgm:pt>
    <dgm:pt modelId="{052DEA12-EAD3-489E-B34C-2975B1C146F1}">
      <dgm:prSet phldrT="[Text]" custT="1"/>
      <dgm:spPr/>
      <dgm:t>
        <a:bodyPr/>
        <a:lstStyle/>
        <a:p>
          <a:r>
            <a:rPr lang="en-US" sz="1500" dirty="0">
              <a:solidFill>
                <a:srgbClr val="C00000"/>
              </a:solidFill>
            </a:rPr>
            <a:t>D</a:t>
          </a:r>
          <a:r>
            <a:rPr lang="id-ID" sz="1500" dirty="0" err="1">
              <a:solidFill>
                <a:srgbClr val="C00000"/>
              </a:solidFill>
            </a:rPr>
            <a:t>iperhitungkan</a:t>
          </a:r>
          <a:r>
            <a:rPr lang="id-ID" sz="1500" dirty="0">
              <a:solidFill>
                <a:srgbClr val="C00000"/>
              </a:solidFill>
            </a:rPr>
            <a:t> dalam e</a:t>
          </a:r>
          <a:r>
            <a:rPr lang="en-US" sz="1500" dirty="0">
              <a:solidFill>
                <a:srgbClr val="C00000"/>
              </a:solidFill>
            </a:rPr>
            <a:t>v</a:t>
          </a:r>
          <a:r>
            <a:rPr lang="id-ID" sz="1500" dirty="0" err="1">
              <a:solidFill>
                <a:srgbClr val="C00000"/>
              </a:solidFill>
            </a:rPr>
            <a:t>aluasi</a:t>
          </a:r>
          <a:r>
            <a:rPr lang="id-ID" sz="1500" dirty="0">
              <a:solidFill>
                <a:srgbClr val="C00000"/>
              </a:solidFill>
            </a:rPr>
            <a:t> harga penawaran</a:t>
          </a:r>
          <a:r>
            <a:rPr lang="en-US" sz="1500" dirty="0">
              <a:solidFill>
                <a:srgbClr val="C00000"/>
              </a:solidFill>
            </a:rPr>
            <a:t> </a:t>
          </a:r>
          <a:r>
            <a:rPr lang="en-US" sz="1500" dirty="0" err="1">
              <a:solidFill>
                <a:srgbClr val="C00000"/>
              </a:solidFill>
            </a:rPr>
            <a:t>yan</a:t>
          </a:r>
          <a:r>
            <a:rPr lang="id-ID" sz="1500" dirty="0">
              <a:solidFill>
                <a:srgbClr val="C00000"/>
              </a:solidFill>
            </a:rPr>
            <a:t>g telah memenuhi</a:t>
          </a:r>
          <a:r>
            <a:rPr lang="en-US" sz="1500" dirty="0">
              <a:solidFill>
                <a:srgbClr val="C00000"/>
              </a:solidFill>
            </a:rPr>
            <a:t> </a:t>
          </a:r>
          <a:r>
            <a:rPr lang="id-ID" sz="1500" dirty="0">
              <a:solidFill>
                <a:srgbClr val="C00000"/>
              </a:solidFill>
            </a:rPr>
            <a:t>persyaratan</a:t>
          </a:r>
          <a:r>
            <a:rPr lang="en-US" sz="1500" dirty="0">
              <a:solidFill>
                <a:srgbClr val="C00000"/>
              </a:solidFill>
            </a:rPr>
            <a:t> </a:t>
          </a:r>
          <a:r>
            <a:rPr lang="id-ID" sz="1500" dirty="0">
              <a:solidFill>
                <a:srgbClr val="C00000"/>
              </a:solidFill>
            </a:rPr>
            <a:t>administrasi</a:t>
          </a:r>
          <a:r>
            <a:rPr lang="en-US" sz="1500" dirty="0">
              <a:solidFill>
                <a:srgbClr val="C00000"/>
              </a:solidFill>
            </a:rPr>
            <a:t> </a:t>
          </a:r>
          <a:r>
            <a:rPr lang="id-ID" sz="1500" dirty="0">
              <a:solidFill>
                <a:srgbClr val="C00000"/>
              </a:solidFill>
            </a:rPr>
            <a:t>dan teknis</a:t>
          </a:r>
        </a:p>
      </dgm:t>
    </dgm:pt>
    <dgm:pt modelId="{3BFF3C6A-F3BA-407F-AADF-62E052C49F73}" type="parTrans" cxnId="{076C8037-ADA5-45C9-894D-B3293C708DC7}">
      <dgm:prSet/>
      <dgm:spPr/>
      <dgm:t>
        <a:bodyPr/>
        <a:lstStyle/>
        <a:p>
          <a:endParaRPr lang="id-ID"/>
        </a:p>
      </dgm:t>
    </dgm:pt>
    <dgm:pt modelId="{818966B0-6D99-4B8F-963D-8D3ABDCAAAFD}" type="sibTrans" cxnId="{076C8037-ADA5-45C9-894D-B3293C708DC7}">
      <dgm:prSet/>
      <dgm:spPr/>
      <dgm:t>
        <a:bodyPr/>
        <a:lstStyle/>
        <a:p>
          <a:endParaRPr lang="id-ID"/>
        </a:p>
      </dgm:t>
    </dgm:pt>
    <dgm:pt modelId="{6DBB57A2-67FC-40E0-BCC2-E47A9D1CB27C}" type="pres">
      <dgm:prSet presAssocID="{FE8F46D6-D75D-4162-AE85-047F13D91192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11063482-D395-4B32-A2CE-D60F0886B4AE}" type="pres">
      <dgm:prSet presAssocID="{F67E138C-5E9B-4180-AE48-F78812F1EB7F}" presName="Parent" presStyleLbl="node0" presStyleIdx="0" presStyleCnt="1">
        <dgm:presLayoutVars>
          <dgm:chMax val="6"/>
          <dgm:chPref val="6"/>
        </dgm:presLayoutVars>
      </dgm:prSet>
      <dgm:spPr/>
    </dgm:pt>
    <dgm:pt modelId="{1DCDA237-FE68-45F1-98C5-7C55E4B6C800}" type="pres">
      <dgm:prSet presAssocID="{8EFDAC11-C640-43BD-B0CE-724C18B75C58}" presName="Accent1" presStyleCnt="0"/>
      <dgm:spPr/>
    </dgm:pt>
    <dgm:pt modelId="{5F2CC2F1-FBDA-4FDC-907B-E5B18E2EE6B2}" type="pres">
      <dgm:prSet presAssocID="{8EFDAC11-C640-43BD-B0CE-724C18B75C58}" presName="Accent" presStyleLbl="bgShp" presStyleIdx="0" presStyleCnt="6"/>
      <dgm:spPr/>
    </dgm:pt>
    <dgm:pt modelId="{F7E8D357-C620-4775-9380-83C8A8ECFBC8}" type="pres">
      <dgm:prSet presAssocID="{8EFDAC11-C640-43BD-B0CE-724C18B75C58}" presName="Child1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3222556F-6644-42D2-99FD-D27148BBE0BD}" type="pres">
      <dgm:prSet presAssocID="{5750901D-7A04-4C9A-99A3-089A74E6282D}" presName="Accent2" presStyleCnt="0"/>
      <dgm:spPr/>
    </dgm:pt>
    <dgm:pt modelId="{1AED108C-8762-43F6-A817-EDB2BD370745}" type="pres">
      <dgm:prSet presAssocID="{5750901D-7A04-4C9A-99A3-089A74E6282D}" presName="Accent" presStyleLbl="bgShp" presStyleIdx="1" presStyleCnt="6"/>
      <dgm:spPr/>
    </dgm:pt>
    <dgm:pt modelId="{AC4CAE31-3A8E-4167-A0B7-89754E9308CC}" type="pres">
      <dgm:prSet presAssocID="{5750901D-7A04-4C9A-99A3-089A74E6282D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50ACDDD8-0BD7-4F7D-B381-09CFBADCCB9A}" type="pres">
      <dgm:prSet presAssocID="{A328B990-B1CA-4006-BF7D-75ADDDCA8616}" presName="Accent3" presStyleCnt="0"/>
      <dgm:spPr/>
    </dgm:pt>
    <dgm:pt modelId="{3776D61A-0A49-4E73-8DD6-8940F2535129}" type="pres">
      <dgm:prSet presAssocID="{A328B990-B1CA-4006-BF7D-75ADDDCA8616}" presName="Accent" presStyleLbl="bgShp" presStyleIdx="2" presStyleCnt="6"/>
      <dgm:spPr/>
    </dgm:pt>
    <dgm:pt modelId="{A6B22FE0-A259-4E1F-B0C0-CAE3868DCE83}" type="pres">
      <dgm:prSet presAssocID="{A328B990-B1CA-4006-BF7D-75ADDDCA8616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B6F9C0CF-EDDA-4E60-8FE9-9BBD3CEDB003}" type="pres">
      <dgm:prSet presAssocID="{978DD712-3275-4D10-A84B-B204CD5D7F39}" presName="Accent4" presStyleCnt="0"/>
      <dgm:spPr/>
    </dgm:pt>
    <dgm:pt modelId="{FE3AE1AF-04D0-4363-AC0E-25DC60236E15}" type="pres">
      <dgm:prSet presAssocID="{978DD712-3275-4D10-A84B-B204CD5D7F39}" presName="Accent" presStyleLbl="bgShp" presStyleIdx="3" presStyleCnt="6"/>
      <dgm:spPr/>
    </dgm:pt>
    <dgm:pt modelId="{4C1A3B1C-0A8C-4269-A13C-AF1B910086D5}" type="pres">
      <dgm:prSet presAssocID="{978DD712-3275-4D10-A84B-B204CD5D7F39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D90CE979-9FBE-40A6-8287-ED8A28C261FB}" type="pres">
      <dgm:prSet presAssocID="{812D9E28-35D9-4A4B-BD33-3BF3D5F90522}" presName="Accent5" presStyleCnt="0"/>
      <dgm:spPr/>
    </dgm:pt>
    <dgm:pt modelId="{32AE7D94-D089-4927-93A6-6F178CBD1F5D}" type="pres">
      <dgm:prSet presAssocID="{812D9E28-35D9-4A4B-BD33-3BF3D5F90522}" presName="Accent" presStyleLbl="bgShp" presStyleIdx="4" presStyleCnt="6"/>
      <dgm:spPr/>
    </dgm:pt>
    <dgm:pt modelId="{F23FE49C-F8E4-4567-BC6E-FE68133C0D28}" type="pres">
      <dgm:prSet presAssocID="{812D9E28-35D9-4A4B-BD33-3BF3D5F90522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18123719-CA35-46D3-8ABF-5059A3080F56}" type="pres">
      <dgm:prSet presAssocID="{052DEA12-EAD3-489E-B34C-2975B1C146F1}" presName="Accent6" presStyleCnt="0"/>
      <dgm:spPr/>
    </dgm:pt>
    <dgm:pt modelId="{C9C34E27-8CBA-423B-BE24-F11A8AFA1E38}" type="pres">
      <dgm:prSet presAssocID="{052DEA12-EAD3-489E-B34C-2975B1C146F1}" presName="Accent" presStyleLbl="bgShp" presStyleIdx="5" presStyleCnt="6"/>
      <dgm:spPr/>
    </dgm:pt>
    <dgm:pt modelId="{5614FD6C-EA29-41C3-B967-3F126864677B}" type="pres">
      <dgm:prSet presAssocID="{052DEA12-EAD3-489E-B34C-2975B1C146F1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4277271D-933E-4D53-8CA3-B749F9259399}" srcId="{F67E138C-5E9B-4180-AE48-F78812F1EB7F}" destId="{812D9E28-35D9-4A4B-BD33-3BF3D5F90522}" srcOrd="4" destOrd="0" parTransId="{C0CA887C-DEA2-487F-980D-A7C56EF85E22}" sibTransId="{D753F006-7E2F-46B5-9E8D-60E61CA95599}"/>
    <dgm:cxn modelId="{2D92DF21-C99A-4277-9947-51EF9EC4D38C}" type="presOf" srcId="{052DEA12-EAD3-489E-B34C-2975B1C146F1}" destId="{5614FD6C-EA29-41C3-B967-3F126864677B}" srcOrd="0" destOrd="0" presId="urn:microsoft.com/office/officeart/2011/layout/HexagonRadial"/>
    <dgm:cxn modelId="{9F65A129-0AF0-45C7-AF11-43293424D9A3}" type="presOf" srcId="{812D9E28-35D9-4A4B-BD33-3BF3D5F90522}" destId="{F23FE49C-F8E4-4567-BC6E-FE68133C0D28}" srcOrd="0" destOrd="0" presId="urn:microsoft.com/office/officeart/2011/layout/HexagonRadial"/>
    <dgm:cxn modelId="{29DED332-F4AE-478E-B77E-4EAE5AD2701D}" type="presOf" srcId="{F67E138C-5E9B-4180-AE48-F78812F1EB7F}" destId="{11063482-D395-4B32-A2CE-D60F0886B4AE}" srcOrd="0" destOrd="0" presId="urn:microsoft.com/office/officeart/2011/layout/HexagonRadial"/>
    <dgm:cxn modelId="{320D6735-991E-47CE-9C13-9AC6457C8D8A}" srcId="{F67E138C-5E9B-4180-AE48-F78812F1EB7F}" destId="{8EFDAC11-C640-43BD-B0CE-724C18B75C58}" srcOrd="0" destOrd="0" parTransId="{90CB842C-A866-4D47-A117-211492237A85}" sibTransId="{AF58764C-987F-41F8-81F1-F4CC4BAF1F68}"/>
    <dgm:cxn modelId="{076C8037-ADA5-45C9-894D-B3293C708DC7}" srcId="{F67E138C-5E9B-4180-AE48-F78812F1EB7F}" destId="{052DEA12-EAD3-489E-B34C-2975B1C146F1}" srcOrd="5" destOrd="0" parTransId="{3BFF3C6A-F3BA-407F-AADF-62E052C49F73}" sibTransId="{818966B0-6D99-4B8F-963D-8D3ABDCAAAFD}"/>
    <dgm:cxn modelId="{E69F9B38-5ABB-4C47-B2D0-80767652B311}" type="presOf" srcId="{8EFDAC11-C640-43BD-B0CE-724C18B75C58}" destId="{F7E8D357-C620-4775-9380-83C8A8ECFBC8}" srcOrd="0" destOrd="0" presId="urn:microsoft.com/office/officeart/2011/layout/HexagonRadial"/>
    <dgm:cxn modelId="{63D9E23C-EF07-477E-B095-7D1D6283BCFC}" srcId="{FE8F46D6-D75D-4162-AE85-047F13D91192}" destId="{F67E138C-5E9B-4180-AE48-F78812F1EB7F}" srcOrd="0" destOrd="0" parTransId="{6C209178-97D6-4E20-B795-173BB4553560}" sibTransId="{0F37328B-01A1-4140-8EE5-983875DDD58E}"/>
    <dgm:cxn modelId="{3F7F05A0-92DE-48E2-A498-83E06C7ADC99}" srcId="{F67E138C-5E9B-4180-AE48-F78812F1EB7F}" destId="{978DD712-3275-4D10-A84B-B204CD5D7F39}" srcOrd="3" destOrd="0" parTransId="{056FDEF5-FA60-4F6E-A747-4490F757F271}" sibTransId="{27A2F98F-ABA0-4554-99FE-643EBCA06D33}"/>
    <dgm:cxn modelId="{E21E31B3-C6CF-48EA-B82A-4E018D823CE5}" srcId="{F67E138C-5E9B-4180-AE48-F78812F1EB7F}" destId="{A328B990-B1CA-4006-BF7D-75ADDDCA8616}" srcOrd="2" destOrd="0" parTransId="{1473BA03-6550-4F51-BDE0-C78291EAA845}" sibTransId="{C96A7653-7EEA-4BA3-9A5A-E79D8EA3C872}"/>
    <dgm:cxn modelId="{BB7685B4-568C-46DE-B442-664B8B2377CF}" type="presOf" srcId="{A328B990-B1CA-4006-BF7D-75ADDDCA8616}" destId="{A6B22FE0-A259-4E1F-B0C0-CAE3868DCE83}" srcOrd="0" destOrd="0" presId="urn:microsoft.com/office/officeart/2011/layout/HexagonRadial"/>
    <dgm:cxn modelId="{7D81C3BE-BA9E-4FE7-A69B-81B1780D34D7}" type="presOf" srcId="{5750901D-7A04-4C9A-99A3-089A74E6282D}" destId="{AC4CAE31-3A8E-4167-A0B7-89754E9308CC}" srcOrd="0" destOrd="0" presId="urn:microsoft.com/office/officeart/2011/layout/HexagonRadial"/>
    <dgm:cxn modelId="{390B1BDA-99C1-4F84-8067-9F72BF212EB4}" type="presOf" srcId="{978DD712-3275-4D10-A84B-B204CD5D7F39}" destId="{4C1A3B1C-0A8C-4269-A13C-AF1B910086D5}" srcOrd="0" destOrd="0" presId="urn:microsoft.com/office/officeart/2011/layout/HexagonRadial"/>
    <dgm:cxn modelId="{E151E3F0-C6C2-4F15-AF33-BE7D84D8B07C}" srcId="{F67E138C-5E9B-4180-AE48-F78812F1EB7F}" destId="{5750901D-7A04-4C9A-99A3-089A74E6282D}" srcOrd="1" destOrd="0" parTransId="{235FA766-E0A5-40D9-A92C-65C377ED552C}" sibTransId="{48669C27-3957-4608-9900-67BAFB6E15CA}"/>
    <dgm:cxn modelId="{7A38B8F7-EB2D-4373-A0AF-DBF277208C26}" type="presOf" srcId="{FE8F46D6-D75D-4162-AE85-047F13D91192}" destId="{6DBB57A2-67FC-40E0-BCC2-E47A9D1CB27C}" srcOrd="0" destOrd="0" presId="urn:microsoft.com/office/officeart/2011/layout/HexagonRadial"/>
    <dgm:cxn modelId="{249BF1EF-97C0-4D2B-B327-EB8C6FC68F01}" type="presParOf" srcId="{6DBB57A2-67FC-40E0-BCC2-E47A9D1CB27C}" destId="{11063482-D395-4B32-A2CE-D60F0886B4AE}" srcOrd="0" destOrd="0" presId="urn:microsoft.com/office/officeart/2011/layout/HexagonRadial"/>
    <dgm:cxn modelId="{17ED4E56-3204-451F-8405-9B4E2DBA49F4}" type="presParOf" srcId="{6DBB57A2-67FC-40E0-BCC2-E47A9D1CB27C}" destId="{1DCDA237-FE68-45F1-98C5-7C55E4B6C800}" srcOrd="1" destOrd="0" presId="urn:microsoft.com/office/officeart/2011/layout/HexagonRadial"/>
    <dgm:cxn modelId="{E12AD821-EC2F-4089-AEE6-64160135DA77}" type="presParOf" srcId="{1DCDA237-FE68-45F1-98C5-7C55E4B6C800}" destId="{5F2CC2F1-FBDA-4FDC-907B-E5B18E2EE6B2}" srcOrd="0" destOrd="0" presId="urn:microsoft.com/office/officeart/2011/layout/HexagonRadial"/>
    <dgm:cxn modelId="{1D56B55F-1904-482A-9822-2192548B9E77}" type="presParOf" srcId="{6DBB57A2-67FC-40E0-BCC2-E47A9D1CB27C}" destId="{F7E8D357-C620-4775-9380-83C8A8ECFBC8}" srcOrd="2" destOrd="0" presId="urn:microsoft.com/office/officeart/2011/layout/HexagonRadial"/>
    <dgm:cxn modelId="{2820FF5A-54DB-48D5-82CE-3FF7FF292E95}" type="presParOf" srcId="{6DBB57A2-67FC-40E0-BCC2-E47A9D1CB27C}" destId="{3222556F-6644-42D2-99FD-D27148BBE0BD}" srcOrd="3" destOrd="0" presId="urn:microsoft.com/office/officeart/2011/layout/HexagonRadial"/>
    <dgm:cxn modelId="{443BB248-8852-4F26-B778-E948A2692AA9}" type="presParOf" srcId="{3222556F-6644-42D2-99FD-D27148BBE0BD}" destId="{1AED108C-8762-43F6-A817-EDB2BD370745}" srcOrd="0" destOrd="0" presId="urn:microsoft.com/office/officeart/2011/layout/HexagonRadial"/>
    <dgm:cxn modelId="{C640FA6B-6AE3-449B-8F17-224EEE65A15A}" type="presParOf" srcId="{6DBB57A2-67FC-40E0-BCC2-E47A9D1CB27C}" destId="{AC4CAE31-3A8E-4167-A0B7-89754E9308CC}" srcOrd="4" destOrd="0" presId="urn:microsoft.com/office/officeart/2011/layout/HexagonRadial"/>
    <dgm:cxn modelId="{BC6A9997-FC56-44A3-A4B1-91385B0CBDB2}" type="presParOf" srcId="{6DBB57A2-67FC-40E0-BCC2-E47A9D1CB27C}" destId="{50ACDDD8-0BD7-4F7D-B381-09CFBADCCB9A}" srcOrd="5" destOrd="0" presId="urn:microsoft.com/office/officeart/2011/layout/HexagonRadial"/>
    <dgm:cxn modelId="{84251E69-351F-4959-B3FB-0E7B6C36E8B3}" type="presParOf" srcId="{50ACDDD8-0BD7-4F7D-B381-09CFBADCCB9A}" destId="{3776D61A-0A49-4E73-8DD6-8940F2535129}" srcOrd="0" destOrd="0" presId="urn:microsoft.com/office/officeart/2011/layout/HexagonRadial"/>
    <dgm:cxn modelId="{6B3AFE42-320D-4981-8E72-26FC3BFF8F88}" type="presParOf" srcId="{6DBB57A2-67FC-40E0-BCC2-E47A9D1CB27C}" destId="{A6B22FE0-A259-4E1F-B0C0-CAE3868DCE83}" srcOrd="6" destOrd="0" presId="urn:microsoft.com/office/officeart/2011/layout/HexagonRadial"/>
    <dgm:cxn modelId="{7A110042-AC67-4548-83F9-F3A56F10A8E6}" type="presParOf" srcId="{6DBB57A2-67FC-40E0-BCC2-E47A9D1CB27C}" destId="{B6F9C0CF-EDDA-4E60-8FE9-9BBD3CEDB003}" srcOrd="7" destOrd="0" presId="urn:microsoft.com/office/officeart/2011/layout/HexagonRadial"/>
    <dgm:cxn modelId="{2606C288-10E9-4AEF-92F9-6C33CF62830A}" type="presParOf" srcId="{B6F9C0CF-EDDA-4E60-8FE9-9BBD3CEDB003}" destId="{FE3AE1AF-04D0-4363-AC0E-25DC60236E15}" srcOrd="0" destOrd="0" presId="urn:microsoft.com/office/officeart/2011/layout/HexagonRadial"/>
    <dgm:cxn modelId="{D241FF34-4F7A-4623-8219-4FB3E46731F8}" type="presParOf" srcId="{6DBB57A2-67FC-40E0-BCC2-E47A9D1CB27C}" destId="{4C1A3B1C-0A8C-4269-A13C-AF1B910086D5}" srcOrd="8" destOrd="0" presId="urn:microsoft.com/office/officeart/2011/layout/HexagonRadial"/>
    <dgm:cxn modelId="{C690D338-0D5E-48AE-B78E-C5655396F483}" type="presParOf" srcId="{6DBB57A2-67FC-40E0-BCC2-E47A9D1CB27C}" destId="{D90CE979-9FBE-40A6-8287-ED8A28C261FB}" srcOrd="9" destOrd="0" presId="urn:microsoft.com/office/officeart/2011/layout/HexagonRadial"/>
    <dgm:cxn modelId="{8DEF0285-43EB-483C-93FB-A7CFC3304F00}" type="presParOf" srcId="{D90CE979-9FBE-40A6-8287-ED8A28C261FB}" destId="{32AE7D94-D089-4927-93A6-6F178CBD1F5D}" srcOrd="0" destOrd="0" presId="urn:microsoft.com/office/officeart/2011/layout/HexagonRadial"/>
    <dgm:cxn modelId="{68B9CDFD-24A8-4F93-B783-BDBD2A02E557}" type="presParOf" srcId="{6DBB57A2-67FC-40E0-BCC2-E47A9D1CB27C}" destId="{F23FE49C-F8E4-4567-BC6E-FE68133C0D28}" srcOrd="10" destOrd="0" presId="urn:microsoft.com/office/officeart/2011/layout/HexagonRadial"/>
    <dgm:cxn modelId="{1E890DCD-B5C0-42C2-AA20-749FF7E2356A}" type="presParOf" srcId="{6DBB57A2-67FC-40E0-BCC2-E47A9D1CB27C}" destId="{18123719-CA35-46D3-8ABF-5059A3080F56}" srcOrd="11" destOrd="0" presId="urn:microsoft.com/office/officeart/2011/layout/HexagonRadial"/>
    <dgm:cxn modelId="{7522ABFC-6420-4710-9B28-CAD70EEFA9A6}" type="presParOf" srcId="{18123719-CA35-46D3-8ABF-5059A3080F56}" destId="{C9C34E27-8CBA-423B-BE24-F11A8AFA1E38}" srcOrd="0" destOrd="0" presId="urn:microsoft.com/office/officeart/2011/layout/HexagonRadial"/>
    <dgm:cxn modelId="{CDF92C7E-C5AC-4A71-BC61-7939DAC349EB}" type="presParOf" srcId="{6DBB57A2-67FC-40E0-BCC2-E47A9D1CB27C}" destId="{5614FD6C-EA29-41C3-B967-3F126864677B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2DBC38B1-4887-44A1-B604-2C0EF01AA37B}" type="doc">
      <dgm:prSet loTypeId="urn:microsoft.com/office/officeart/2005/8/layout/radial3" loCatId="cycle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id-ID"/>
        </a:p>
      </dgm:t>
    </dgm:pt>
    <dgm:pt modelId="{5BB98E79-FE26-41AC-9978-1893DCF4146D}">
      <dgm:prSet phldrT="[Text]"/>
      <dgm:spPr/>
      <dgm:t>
        <a:bodyPr/>
        <a:lstStyle/>
        <a:p>
          <a:r>
            <a:rPr lang="id-ID" dirty="0"/>
            <a:t>Pasal 9 PerMen BUMN PER-08/MBU/12/2019 tentang Pedoman Umum Pelaksanaan Pengadaan Barang dan Jasa BUMN</a:t>
          </a:r>
        </a:p>
      </dgm:t>
    </dgm:pt>
    <dgm:pt modelId="{52941A99-9A1B-4DE5-88A4-11F22CF0B2B7}" type="parTrans" cxnId="{19F7DED8-666B-4F7B-8FA6-146C146AB7DE}">
      <dgm:prSet/>
      <dgm:spPr/>
      <dgm:t>
        <a:bodyPr/>
        <a:lstStyle/>
        <a:p>
          <a:endParaRPr lang="id-ID"/>
        </a:p>
      </dgm:t>
    </dgm:pt>
    <dgm:pt modelId="{5C86E2CD-77F7-44F8-9CEC-75620D7AC26C}" type="sibTrans" cxnId="{19F7DED8-666B-4F7B-8FA6-146C146AB7DE}">
      <dgm:prSet/>
      <dgm:spPr/>
      <dgm:t>
        <a:bodyPr/>
        <a:lstStyle/>
        <a:p>
          <a:endParaRPr lang="id-ID"/>
        </a:p>
      </dgm:t>
    </dgm:pt>
    <dgm:pt modelId="{036A4700-43E3-4151-BC3E-94FBED2322A3}">
      <dgm:prSet phldrT="[Text]" custT="1"/>
      <dgm:spPr/>
      <dgm:t>
        <a:bodyPr/>
        <a:lstStyle/>
        <a:p>
          <a:r>
            <a:rPr lang="id-ID" sz="1400" dirty="0"/>
            <a:t>Pengguna BJ memberikan preferensi harga atas produk dalam negeri yang memiliki nilai TKDN lebih besar atau sama dengan 25%</a:t>
          </a:r>
        </a:p>
      </dgm:t>
    </dgm:pt>
    <dgm:pt modelId="{54A8454E-0ADB-40E2-A151-9C52D4A91D10}" type="parTrans" cxnId="{5234EE9D-677D-4AFF-BB69-308FCCBBB748}">
      <dgm:prSet/>
      <dgm:spPr/>
      <dgm:t>
        <a:bodyPr/>
        <a:lstStyle/>
        <a:p>
          <a:endParaRPr lang="id-ID"/>
        </a:p>
      </dgm:t>
    </dgm:pt>
    <dgm:pt modelId="{F776BD56-8541-4075-A997-E7F510505CF5}" type="sibTrans" cxnId="{5234EE9D-677D-4AFF-BB69-308FCCBBB748}">
      <dgm:prSet/>
      <dgm:spPr/>
      <dgm:t>
        <a:bodyPr/>
        <a:lstStyle/>
        <a:p>
          <a:endParaRPr lang="id-ID"/>
        </a:p>
      </dgm:t>
    </dgm:pt>
    <dgm:pt modelId="{5C49C48A-5939-4C18-A381-6B31A85EB4C1}">
      <dgm:prSet phldrT="[Text]" custT="1"/>
      <dgm:spPr/>
      <dgm:t>
        <a:bodyPr/>
        <a:lstStyle/>
        <a:p>
          <a:r>
            <a:rPr lang="id-ID" sz="1600" dirty="0"/>
            <a:t>Preferensi harga produk dalam negeri untuk barang diberikan paling tinggi 25% </a:t>
          </a:r>
        </a:p>
      </dgm:t>
    </dgm:pt>
    <dgm:pt modelId="{33E592F9-59B1-4ED9-927B-B3FF83AF40DF}" type="parTrans" cxnId="{9F04A6F1-E106-4412-B8B5-F0100475F44E}">
      <dgm:prSet/>
      <dgm:spPr/>
      <dgm:t>
        <a:bodyPr/>
        <a:lstStyle/>
        <a:p>
          <a:endParaRPr lang="id-ID"/>
        </a:p>
      </dgm:t>
    </dgm:pt>
    <dgm:pt modelId="{05370F48-56CB-4029-8CF0-D056524A9FD6}" type="sibTrans" cxnId="{9F04A6F1-E106-4412-B8B5-F0100475F44E}">
      <dgm:prSet/>
      <dgm:spPr/>
      <dgm:t>
        <a:bodyPr/>
        <a:lstStyle/>
        <a:p>
          <a:endParaRPr lang="id-ID"/>
        </a:p>
      </dgm:t>
    </dgm:pt>
    <dgm:pt modelId="{05513DD8-F7FA-4B7E-882E-C8FFB69C2A88}">
      <dgm:prSet phldrT="[Text]" custT="1"/>
      <dgm:spPr/>
      <dgm:t>
        <a:bodyPr/>
        <a:lstStyle/>
        <a:p>
          <a:r>
            <a:rPr lang="id-ID" sz="1400" dirty="0"/>
            <a:t>Preferensi harga produk dalam negeri untuk jasa konstruksi yang dikerjakan oleh perusahaan dalam negeri diberikan paling tinggi 7,5%</a:t>
          </a:r>
        </a:p>
      </dgm:t>
    </dgm:pt>
    <dgm:pt modelId="{67F865C3-C57A-48D7-B4EA-C7D00B72EF25}" type="parTrans" cxnId="{FD1124DA-7D13-4ED6-BDE5-1F28A3675481}">
      <dgm:prSet/>
      <dgm:spPr/>
      <dgm:t>
        <a:bodyPr/>
        <a:lstStyle/>
        <a:p>
          <a:endParaRPr lang="id-ID"/>
        </a:p>
      </dgm:t>
    </dgm:pt>
    <dgm:pt modelId="{4196A99A-FE59-4480-A811-C1374C2713DC}" type="sibTrans" cxnId="{FD1124DA-7D13-4ED6-BDE5-1F28A3675481}">
      <dgm:prSet/>
      <dgm:spPr/>
      <dgm:t>
        <a:bodyPr/>
        <a:lstStyle/>
        <a:p>
          <a:endParaRPr lang="id-ID"/>
        </a:p>
      </dgm:t>
    </dgm:pt>
    <dgm:pt modelId="{573A265C-9AE5-4CFC-87B8-08C53C61F8DC}" type="pres">
      <dgm:prSet presAssocID="{2DBC38B1-4887-44A1-B604-2C0EF01AA37B}" presName="composite" presStyleCnt="0">
        <dgm:presLayoutVars>
          <dgm:chMax val="1"/>
          <dgm:dir/>
          <dgm:resizeHandles val="exact"/>
        </dgm:presLayoutVars>
      </dgm:prSet>
      <dgm:spPr/>
    </dgm:pt>
    <dgm:pt modelId="{612E44A2-D5D3-424A-A167-6E16FBCF04DD}" type="pres">
      <dgm:prSet presAssocID="{2DBC38B1-4887-44A1-B604-2C0EF01AA37B}" presName="radial" presStyleCnt="0">
        <dgm:presLayoutVars>
          <dgm:animLvl val="ctr"/>
        </dgm:presLayoutVars>
      </dgm:prSet>
      <dgm:spPr/>
    </dgm:pt>
    <dgm:pt modelId="{2E276C44-36C2-4B9B-8158-475ABEFF8365}" type="pres">
      <dgm:prSet presAssocID="{5BB98E79-FE26-41AC-9978-1893DCF4146D}" presName="centerShape" presStyleLbl="vennNode1" presStyleIdx="0" presStyleCnt="4"/>
      <dgm:spPr/>
    </dgm:pt>
    <dgm:pt modelId="{BDC41507-F53D-43FA-B1BB-4C7A922A7238}" type="pres">
      <dgm:prSet presAssocID="{036A4700-43E3-4151-BC3E-94FBED2322A3}" presName="node" presStyleLbl="vennNode1" presStyleIdx="1" presStyleCnt="4">
        <dgm:presLayoutVars>
          <dgm:bulletEnabled val="1"/>
        </dgm:presLayoutVars>
      </dgm:prSet>
      <dgm:spPr/>
    </dgm:pt>
    <dgm:pt modelId="{3197D272-4A6C-4354-A280-CC9054F98B41}" type="pres">
      <dgm:prSet presAssocID="{5C49C48A-5939-4C18-A381-6B31A85EB4C1}" presName="node" presStyleLbl="vennNode1" presStyleIdx="2" presStyleCnt="4">
        <dgm:presLayoutVars>
          <dgm:bulletEnabled val="1"/>
        </dgm:presLayoutVars>
      </dgm:prSet>
      <dgm:spPr/>
    </dgm:pt>
    <dgm:pt modelId="{5FB9F99C-C0A7-461D-8B7D-76578B4D0009}" type="pres">
      <dgm:prSet presAssocID="{05513DD8-F7FA-4B7E-882E-C8FFB69C2A88}" presName="node" presStyleLbl="vennNode1" presStyleIdx="3" presStyleCnt="4">
        <dgm:presLayoutVars>
          <dgm:bulletEnabled val="1"/>
        </dgm:presLayoutVars>
      </dgm:prSet>
      <dgm:spPr/>
    </dgm:pt>
  </dgm:ptLst>
  <dgm:cxnLst>
    <dgm:cxn modelId="{06BD6B03-439E-4176-8C31-4D8826ED279D}" type="presOf" srcId="{2DBC38B1-4887-44A1-B604-2C0EF01AA37B}" destId="{573A265C-9AE5-4CFC-87B8-08C53C61F8DC}" srcOrd="0" destOrd="0" presId="urn:microsoft.com/office/officeart/2005/8/layout/radial3"/>
    <dgm:cxn modelId="{D8F60318-2361-4DE1-A39E-2267C5376A08}" type="presOf" srcId="{05513DD8-F7FA-4B7E-882E-C8FFB69C2A88}" destId="{5FB9F99C-C0A7-461D-8B7D-76578B4D0009}" srcOrd="0" destOrd="0" presId="urn:microsoft.com/office/officeart/2005/8/layout/radial3"/>
    <dgm:cxn modelId="{F2539A24-D39D-49E9-BF11-C5E1B77083A0}" type="presOf" srcId="{036A4700-43E3-4151-BC3E-94FBED2322A3}" destId="{BDC41507-F53D-43FA-B1BB-4C7A922A7238}" srcOrd="0" destOrd="0" presId="urn:microsoft.com/office/officeart/2005/8/layout/radial3"/>
    <dgm:cxn modelId="{B318CB6C-8A63-4064-B28B-A32DEC38393F}" type="presOf" srcId="{5BB98E79-FE26-41AC-9978-1893DCF4146D}" destId="{2E276C44-36C2-4B9B-8158-475ABEFF8365}" srcOrd="0" destOrd="0" presId="urn:microsoft.com/office/officeart/2005/8/layout/radial3"/>
    <dgm:cxn modelId="{5234EE9D-677D-4AFF-BB69-308FCCBBB748}" srcId="{5BB98E79-FE26-41AC-9978-1893DCF4146D}" destId="{036A4700-43E3-4151-BC3E-94FBED2322A3}" srcOrd="0" destOrd="0" parTransId="{54A8454E-0ADB-40E2-A151-9C52D4A91D10}" sibTransId="{F776BD56-8541-4075-A997-E7F510505CF5}"/>
    <dgm:cxn modelId="{E45D9B9E-11CC-4F1F-9B27-8F2BECA97D8A}" type="presOf" srcId="{5C49C48A-5939-4C18-A381-6B31A85EB4C1}" destId="{3197D272-4A6C-4354-A280-CC9054F98B41}" srcOrd="0" destOrd="0" presId="urn:microsoft.com/office/officeart/2005/8/layout/radial3"/>
    <dgm:cxn modelId="{19F7DED8-666B-4F7B-8FA6-146C146AB7DE}" srcId="{2DBC38B1-4887-44A1-B604-2C0EF01AA37B}" destId="{5BB98E79-FE26-41AC-9978-1893DCF4146D}" srcOrd="0" destOrd="0" parTransId="{52941A99-9A1B-4DE5-88A4-11F22CF0B2B7}" sibTransId="{5C86E2CD-77F7-44F8-9CEC-75620D7AC26C}"/>
    <dgm:cxn modelId="{FD1124DA-7D13-4ED6-BDE5-1F28A3675481}" srcId="{5BB98E79-FE26-41AC-9978-1893DCF4146D}" destId="{05513DD8-F7FA-4B7E-882E-C8FFB69C2A88}" srcOrd="2" destOrd="0" parTransId="{67F865C3-C57A-48D7-B4EA-C7D00B72EF25}" sibTransId="{4196A99A-FE59-4480-A811-C1374C2713DC}"/>
    <dgm:cxn modelId="{9F04A6F1-E106-4412-B8B5-F0100475F44E}" srcId="{5BB98E79-FE26-41AC-9978-1893DCF4146D}" destId="{5C49C48A-5939-4C18-A381-6B31A85EB4C1}" srcOrd="1" destOrd="0" parTransId="{33E592F9-59B1-4ED9-927B-B3FF83AF40DF}" sibTransId="{05370F48-56CB-4029-8CF0-D056524A9FD6}"/>
    <dgm:cxn modelId="{FB8B4474-E055-4BB6-B8F8-9FF0219EA7A5}" type="presParOf" srcId="{573A265C-9AE5-4CFC-87B8-08C53C61F8DC}" destId="{612E44A2-D5D3-424A-A167-6E16FBCF04DD}" srcOrd="0" destOrd="0" presId="urn:microsoft.com/office/officeart/2005/8/layout/radial3"/>
    <dgm:cxn modelId="{87C3FAF2-6404-4B62-9CEC-174B00D7E66A}" type="presParOf" srcId="{612E44A2-D5D3-424A-A167-6E16FBCF04DD}" destId="{2E276C44-36C2-4B9B-8158-475ABEFF8365}" srcOrd="0" destOrd="0" presId="urn:microsoft.com/office/officeart/2005/8/layout/radial3"/>
    <dgm:cxn modelId="{C519C898-348A-458B-86B6-C6FEEE103FD9}" type="presParOf" srcId="{612E44A2-D5D3-424A-A167-6E16FBCF04DD}" destId="{BDC41507-F53D-43FA-B1BB-4C7A922A7238}" srcOrd="1" destOrd="0" presId="urn:microsoft.com/office/officeart/2005/8/layout/radial3"/>
    <dgm:cxn modelId="{0353EC7D-C00F-4414-A44A-0FF969E2295A}" type="presParOf" srcId="{612E44A2-D5D3-424A-A167-6E16FBCF04DD}" destId="{3197D272-4A6C-4354-A280-CC9054F98B41}" srcOrd="2" destOrd="0" presId="urn:microsoft.com/office/officeart/2005/8/layout/radial3"/>
    <dgm:cxn modelId="{4042EA94-06A8-4C08-9001-E46F9F9D97D0}" type="presParOf" srcId="{612E44A2-D5D3-424A-A167-6E16FBCF04DD}" destId="{5FB9F99C-C0A7-461D-8B7D-76578B4D0009}" srcOrd="3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ED9CF7F4-2518-4E0C-8A2E-102CA6291B0F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id-ID"/>
        </a:p>
      </dgm:t>
    </dgm:pt>
    <dgm:pt modelId="{D25CA249-6D00-4CBA-BDE8-79B3B1FF04C4}">
      <dgm:prSet phldrT="[Text]"/>
      <dgm:spPr/>
      <dgm:t>
        <a:bodyPr/>
        <a:lstStyle/>
        <a:p>
          <a:r>
            <a:rPr lang="id-ID" dirty="0"/>
            <a:t>PP 29/2018 tentang Pemberdayaan Industri </a:t>
          </a:r>
        </a:p>
      </dgm:t>
    </dgm:pt>
    <dgm:pt modelId="{83BFD6A4-AD8D-4423-BDD1-695BCAE75DC7}" type="parTrans" cxnId="{C84A51D3-6240-4D93-AEB4-797458A2E841}">
      <dgm:prSet/>
      <dgm:spPr/>
      <dgm:t>
        <a:bodyPr/>
        <a:lstStyle/>
        <a:p>
          <a:endParaRPr lang="id-ID"/>
        </a:p>
      </dgm:t>
    </dgm:pt>
    <dgm:pt modelId="{B4D31649-2305-436B-87E1-E969129BFD20}" type="sibTrans" cxnId="{C84A51D3-6240-4D93-AEB4-797458A2E841}">
      <dgm:prSet/>
      <dgm:spPr/>
      <dgm:t>
        <a:bodyPr/>
        <a:lstStyle/>
        <a:p>
          <a:endParaRPr lang="id-ID"/>
        </a:p>
      </dgm:t>
    </dgm:pt>
    <dgm:pt modelId="{FD149C55-537A-4369-8DF5-5DFCB8486797}">
      <dgm:prSet phldrT="[Text]"/>
      <dgm:spPr/>
      <dgm:t>
        <a:bodyPr/>
        <a:lstStyle/>
        <a:p>
          <a:r>
            <a:rPr lang="id-ID" dirty="0"/>
            <a:t>“Verifikasi” =</a:t>
          </a:r>
          <a:r>
            <a:rPr lang="id-ID" i="1" dirty="0"/>
            <a:t>“kegiatan menghitung nilai TKDN barang/jasa dan nilai Bobot Manfaat Perusahaan berdasarkan data yang diambil atau dikumpulkan dari kegiatan usaha produsen barang, perusahaan jasa atau penyedia gabungan barang dan jasa”</a:t>
          </a:r>
          <a:r>
            <a:rPr lang="id-ID" dirty="0"/>
            <a:t>.</a:t>
          </a:r>
        </a:p>
      </dgm:t>
    </dgm:pt>
    <dgm:pt modelId="{5B105563-A95F-4965-8901-EBC8A526B76C}" type="parTrans" cxnId="{70C0688A-76B8-489D-8213-A1130FBE2726}">
      <dgm:prSet/>
      <dgm:spPr/>
      <dgm:t>
        <a:bodyPr/>
        <a:lstStyle/>
        <a:p>
          <a:endParaRPr lang="id-ID"/>
        </a:p>
      </dgm:t>
    </dgm:pt>
    <dgm:pt modelId="{EC6A2C2B-A5E6-4230-81FE-C8362FC16EA3}" type="sibTrans" cxnId="{70C0688A-76B8-489D-8213-A1130FBE2726}">
      <dgm:prSet/>
      <dgm:spPr/>
      <dgm:t>
        <a:bodyPr/>
        <a:lstStyle/>
        <a:p>
          <a:endParaRPr lang="id-ID"/>
        </a:p>
      </dgm:t>
    </dgm:pt>
    <dgm:pt modelId="{0E2F555B-6EAF-4C26-BE75-BDBAF833281C}">
      <dgm:prSet phldrT="[Text]"/>
      <dgm:spPr/>
      <dgm:t>
        <a:bodyPr/>
        <a:lstStyle/>
        <a:p>
          <a:r>
            <a:rPr lang="id-ID" dirty="0"/>
            <a:t>Peraturan Menteri Perindustrian nomor 57/M-IND/PER/7/2006 </a:t>
          </a:r>
        </a:p>
      </dgm:t>
    </dgm:pt>
    <dgm:pt modelId="{B813C75F-64FD-47BC-8B51-71736577033D}" type="parTrans" cxnId="{67671B27-349F-41CD-A75E-72444B57ACA5}">
      <dgm:prSet/>
      <dgm:spPr/>
      <dgm:t>
        <a:bodyPr/>
        <a:lstStyle/>
        <a:p>
          <a:endParaRPr lang="id-ID"/>
        </a:p>
      </dgm:t>
    </dgm:pt>
    <dgm:pt modelId="{A9DF4DAE-9C57-45EC-9A0D-7B0034E400F6}" type="sibTrans" cxnId="{67671B27-349F-41CD-A75E-72444B57ACA5}">
      <dgm:prSet/>
      <dgm:spPr/>
      <dgm:t>
        <a:bodyPr/>
        <a:lstStyle/>
        <a:p>
          <a:endParaRPr lang="id-ID"/>
        </a:p>
      </dgm:t>
    </dgm:pt>
    <dgm:pt modelId="{815F3F1F-332E-4BC4-AE5A-F2FB1FCDE3DC}">
      <dgm:prSet phldrT="[Text]"/>
      <dgm:spPr/>
      <dgm:t>
        <a:bodyPr/>
        <a:lstStyle/>
        <a:p>
          <a:r>
            <a:rPr lang="id-ID" dirty="0"/>
            <a:t>Penunjukan Surveyor Sebagai Pelaksana Verifikasi Capaian Tingkat Komponen Dalam Negeri (TKDN) atas Barang/Jasa Produksi Dalam Negeri </a:t>
          </a:r>
          <a:r>
            <a:rPr lang="id-ID" dirty="0">
              <a:sym typeface="Wingdings" panose="05000000000000000000" pitchFamily="2" charset="2"/>
            </a:rPr>
            <a:t> </a:t>
          </a:r>
          <a:r>
            <a:rPr lang="id-ID" dirty="0"/>
            <a:t>PT Surveyor Indonesia (Persero) dan PT Superintending Company of Indonesia (Persero)</a:t>
          </a:r>
        </a:p>
      </dgm:t>
    </dgm:pt>
    <dgm:pt modelId="{6E7D6658-416D-4177-A381-8E92AC4944E9}" type="parTrans" cxnId="{186E31E9-79FF-48A2-A025-8EE9C4D932E1}">
      <dgm:prSet/>
      <dgm:spPr/>
      <dgm:t>
        <a:bodyPr/>
        <a:lstStyle/>
        <a:p>
          <a:endParaRPr lang="id-ID"/>
        </a:p>
      </dgm:t>
    </dgm:pt>
    <dgm:pt modelId="{386125AA-0921-4454-9820-ACCB8B3F73E0}" type="sibTrans" cxnId="{186E31E9-79FF-48A2-A025-8EE9C4D932E1}">
      <dgm:prSet/>
      <dgm:spPr/>
      <dgm:t>
        <a:bodyPr/>
        <a:lstStyle/>
        <a:p>
          <a:endParaRPr lang="id-ID"/>
        </a:p>
      </dgm:t>
    </dgm:pt>
    <dgm:pt modelId="{74C9A80D-C302-4131-BD1D-552FFA192D9B}" type="pres">
      <dgm:prSet presAssocID="{ED9CF7F4-2518-4E0C-8A2E-102CA6291B0F}" presName="linear" presStyleCnt="0">
        <dgm:presLayoutVars>
          <dgm:animLvl val="lvl"/>
          <dgm:resizeHandles val="exact"/>
        </dgm:presLayoutVars>
      </dgm:prSet>
      <dgm:spPr/>
    </dgm:pt>
    <dgm:pt modelId="{0A2261CC-4CFA-4983-B566-7BD67107776B}" type="pres">
      <dgm:prSet presAssocID="{D25CA249-6D00-4CBA-BDE8-79B3B1FF04C4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7041A77B-6648-489F-AEBA-30F1AC859922}" type="pres">
      <dgm:prSet presAssocID="{D25CA249-6D00-4CBA-BDE8-79B3B1FF04C4}" presName="childText" presStyleLbl="revTx" presStyleIdx="0" presStyleCnt="2">
        <dgm:presLayoutVars>
          <dgm:bulletEnabled val="1"/>
        </dgm:presLayoutVars>
      </dgm:prSet>
      <dgm:spPr/>
    </dgm:pt>
    <dgm:pt modelId="{706E52DB-9BBF-4FBD-B1A5-B900DC534FDA}" type="pres">
      <dgm:prSet presAssocID="{0E2F555B-6EAF-4C26-BE75-BDBAF833281C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053D9A30-A472-4FAA-B085-A6522ECEC1F5}" type="pres">
      <dgm:prSet presAssocID="{0E2F555B-6EAF-4C26-BE75-BDBAF833281C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67671B27-349F-41CD-A75E-72444B57ACA5}" srcId="{ED9CF7F4-2518-4E0C-8A2E-102CA6291B0F}" destId="{0E2F555B-6EAF-4C26-BE75-BDBAF833281C}" srcOrd="1" destOrd="0" parTransId="{B813C75F-64FD-47BC-8B51-71736577033D}" sibTransId="{A9DF4DAE-9C57-45EC-9A0D-7B0034E400F6}"/>
    <dgm:cxn modelId="{CC57ED31-1227-483C-9E07-DE1B00E694C0}" type="presOf" srcId="{ED9CF7F4-2518-4E0C-8A2E-102CA6291B0F}" destId="{74C9A80D-C302-4131-BD1D-552FFA192D9B}" srcOrd="0" destOrd="0" presId="urn:microsoft.com/office/officeart/2005/8/layout/vList2"/>
    <dgm:cxn modelId="{219F5E76-E369-4BF0-B9EB-CCE326D1EB67}" type="presOf" srcId="{0E2F555B-6EAF-4C26-BE75-BDBAF833281C}" destId="{706E52DB-9BBF-4FBD-B1A5-B900DC534FDA}" srcOrd="0" destOrd="0" presId="urn:microsoft.com/office/officeart/2005/8/layout/vList2"/>
    <dgm:cxn modelId="{B24F6189-B75B-4ED9-81B2-DAE6B32EF6F2}" type="presOf" srcId="{815F3F1F-332E-4BC4-AE5A-F2FB1FCDE3DC}" destId="{053D9A30-A472-4FAA-B085-A6522ECEC1F5}" srcOrd="0" destOrd="0" presId="urn:microsoft.com/office/officeart/2005/8/layout/vList2"/>
    <dgm:cxn modelId="{70C0688A-76B8-489D-8213-A1130FBE2726}" srcId="{D25CA249-6D00-4CBA-BDE8-79B3B1FF04C4}" destId="{FD149C55-537A-4369-8DF5-5DFCB8486797}" srcOrd="0" destOrd="0" parTransId="{5B105563-A95F-4965-8901-EBC8A526B76C}" sibTransId="{EC6A2C2B-A5E6-4230-81FE-C8362FC16EA3}"/>
    <dgm:cxn modelId="{DD0FBDCB-4CB1-4ECF-AEBE-121AB5CF4570}" type="presOf" srcId="{D25CA249-6D00-4CBA-BDE8-79B3B1FF04C4}" destId="{0A2261CC-4CFA-4983-B566-7BD67107776B}" srcOrd="0" destOrd="0" presId="urn:microsoft.com/office/officeart/2005/8/layout/vList2"/>
    <dgm:cxn modelId="{B08C58CF-FCF2-478D-84C6-505C0031E0FE}" type="presOf" srcId="{FD149C55-537A-4369-8DF5-5DFCB8486797}" destId="{7041A77B-6648-489F-AEBA-30F1AC859922}" srcOrd="0" destOrd="0" presId="urn:microsoft.com/office/officeart/2005/8/layout/vList2"/>
    <dgm:cxn modelId="{C84A51D3-6240-4D93-AEB4-797458A2E841}" srcId="{ED9CF7F4-2518-4E0C-8A2E-102CA6291B0F}" destId="{D25CA249-6D00-4CBA-BDE8-79B3B1FF04C4}" srcOrd="0" destOrd="0" parTransId="{83BFD6A4-AD8D-4423-BDD1-695BCAE75DC7}" sibTransId="{B4D31649-2305-436B-87E1-E969129BFD20}"/>
    <dgm:cxn modelId="{186E31E9-79FF-48A2-A025-8EE9C4D932E1}" srcId="{0E2F555B-6EAF-4C26-BE75-BDBAF833281C}" destId="{815F3F1F-332E-4BC4-AE5A-F2FB1FCDE3DC}" srcOrd="0" destOrd="0" parTransId="{6E7D6658-416D-4177-A381-8E92AC4944E9}" sibTransId="{386125AA-0921-4454-9820-ACCB8B3F73E0}"/>
    <dgm:cxn modelId="{30A41408-1893-4922-B39A-CFBF9FE3AD31}" type="presParOf" srcId="{74C9A80D-C302-4131-BD1D-552FFA192D9B}" destId="{0A2261CC-4CFA-4983-B566-7BD67107776B}" srcOrd="0" destOrd="0" presId="urn:microsoft.com/office/officeart/2005/8/layout/vList2"/>
    <dgm:cxn modelId="{DD4A4D92-1236-41F6-AF5E-FABD224410DE}" type="presParOf" srcId="{74C9A80D-C302-4131-BD1D-552FFA192D9B}" destId="{7041A77B-6648-489F-AEBA-30F1AC859922}" srcOrd="1" destOrd="0" presId="urn:microsoft.com/office/officeart/2005/8/layout/vList2"/>
    <dgm:cxn modelId="{ED17BA5E-2A59-45DB-B3D2-3BCD1D7FB850}" type="presParOf" srcId="{74C9A80D-C302-4131-BD1D-552FFA192D9B}" destId="{706E52DB-9BBF-4FBD-B1A5-B900DC534FDA}" srcOrd="2" destOrd="0" presId="urn:microsoft.com/office/officeart/2005/8/layout/vList2"/>
    <dgm:cxn modelId="{1EF9E04F-4D65-4A7F-B5F6-41985E5EC2B4}" type="presParOf" srcId="{74C9A80D-C302-4131-BD1D-552FFA192D9B}" destId="{053D9A30-A472-4FAA-B085-A6522ECEC1F5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5BF8F8B9-64E9-44F3-939A-E062CDCD122D}" type="doc">
      <dgm:prSet loTypeId="urn:microsoft.com/office/officeart/2005/8/layout/vList6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id-ID"/>
        </a:p>
      </dgm:t>
    </dgm:pt>
    <dgm:pt modelId="{D1064679-212F-4026-917D-3C34AA0D4046}">
      <dgm:prSet phldrT="[Text]" custT="1"/>
      <dgm:spPr/>
      <dgm:t>
        <a:bodyPr/>
        <a:lstStyle/>
        <a:p>
          <a:r>
            <a:rPr lang="id-ID" sz="3600" dirty="0">
              <a:solidFill>
                <a:srgbClr val="C00000"/>
              </a:solidFill>
            </a:rPr>
            <a:t>Produsen dapat melakukan penghitungan sendiri atas TKDN barangnya. </a:t>
          </a:r>
          <a:r>
            <a:rPr lang="en-US" sz="3600" dirty="0"/>
            <a:t>(</a:t>
          </a:r>
          <a:r>
            <a:rPr lang="id-ID" sz="3600" dirty="0"/>
            <a:t>Pasal 72 PP 29/2018 tentang </a:t>
          </a:r>
          <a:r>
            <a:rPr lang="id-ID" sz="3200" dirty="0"/>
            <a:t>Pemberdayaan Industri</a:t>
          </a:r>
          <a:r>
            <a:rPr lang="en-US" sz="3200" dirty="0"/>
            <a:t>)</a:t>
          </a:r>
          <a:endParaRPr lang="id-ID" sz="3600" dirty="0"/>
        </a:p>
      </dgm:t>
    </dgm:pt>
    <dgm:pt modelId="{C5F0632D-7ED3-46E1-8376-19239E20EE83}" type="parTrans" cxnId="{AE8FE400-BECA-43E2-8EBB-CB50D20ACC04}">
      <dgm:prSet/>
      <dgm:spPr/>
      <dgm:t>
        <a:bodyPr/>
        <a:lstStyle/>
        <a:p>
          <a:endParaRPr lang="id-ID" sz="2000"/>
        </a:p>
      </dgm:t>
    </dgm:pt>
    <dgm:pt modelId="{26A1CDDA-F148-41C3-94ED-3E2336CC6CDE}" type="sibTrans" cxnId="{AE8FE400-BECA-43E2-8EBB-CB50D20ACC04}">
      <dgm:prSet/>
      <dgm:spPr/>
      <dgm:t>
        <a:bodyPr/>
        <a:lstStyle/>
        <a:p>
          <a:endParaRPr lang="id-ID" sz="2000"/>
        </a:p>
      </dgm:t>
    </dgm:pt>
    <dgm:pt modelId="{5DDEA0E8-31FB-4775-8710-8581DDA96A8E}">
      <dgm:prSet phldrT="[Text]" custT="1"/>
      <dgm:spPr/>
      <dgm:t>
        <a:bodyPr/>
        <a:lstStyle/>
        <a:p>
          <a:r>
            <a:rPr lang="id-ID" sz="1600" dirty="0"/>
            <a:t>Produsen Barang dapat melakukan penghitungan sendiri </a:t>
          </a:r>
          <a:r>
            <a:rPr lang="id-ID" sz="1600" i="1" dirty="0"/>
            <a:t>(self assesment)</a:t>
          </a:r>
          <a:r>
            <a:rPr lang="id-ID" sz="1600" dirty="0"/>
            <a:t> nilai TKDN Barang dan nilai BMP sesuai dengan ketentuan &amp; tata cara penghitungan nilai TKDN &amp; nilai BMP</a:t>
          </a:r>
        </a:p>
      </dgm:t>
    </dgm:pt>
    <dgm:pt modelId="{416981CA-E190-4FEB-B7A3-A008DFEE5706}" type="parTrans" cxnId="{00390ECA-4DF6-4E5E-A658-7F2EDD5F28E8}">
      <dgm:prSet/>
      <dgm:spPr/>
      <dgm:t>
        <a:bodyPr/>
        <a:lstStyle/>
        <a:p>
          <a:endParaRPr lang="id-ID" sz="2000"/>
        </a:p>
      </dgm:t>
    </dgm:pt>
    <dgm:pt modelId="{CCD67DDD-1C97-4A65-BEB0-69F52911A3DE}" type="sibTrans" cxnId="{00390ECA-4DF6-4E5E-A658-7F2EDD5F28E8}">
      <dgm:prSet/>
      <dgm:spPr/>
      <dgm:t>
        <a:bodyPr/>
        <a:lstStyle/>
        <a:p>
          <a:endParaRPr lang="id-ID" sz="2000"/>
        </a:p>
      </dgm:t>
    </dgm:pt>
    <dgm:pt modelId="{FD35FBC7-E91A-46FE-920C-1BBDCFE7829E}">
      <dgm:prSet custT="1"/>
      <dgm:spPr/>
      <dgm:t>
        <a:bodyPr/>
        <a:lstStyle/>
        <a:p>
          <a:r>
            <a:rPr lang="id-ID" sz="1600" dirty="0"/>
            <a:t>Nilai TKDN Barang &amp; nilai BMP hasil penghitungan sendiri oleh produsen Barang menjadi pertimbangan awal bagi lembaga verifikasi independen dalam penghitungan besaran nilai TKDN Barang dan nilai BMP bagi pengguna PDN.</a:t>
          </a:r>
        </a:p>
      </dgm:t>
    </dgm:pt>
    <dgm:pt modelId="{7912A7D0-56F7-46C1-A8A8-155D957F1DEB}" type="parTrans" cxnId="{E92C19E3-3625-4A53-85ED-4F19E5928E29}">
      <dgm:prSet/>
      <dgm:spPr/>
      <dgm:t>
        <a:bodyPr/>
        <a:lstStyle/>
        <a:p>
          <a:endParaRPr lang="id-ID" sz="2000"/>
        </a:p>
      </dgm:t>
    </dgm:pt>
    <dgm:pt modelId="{1EC3D45B-10FB-40B8-BC71-79C9AD5C9B38}" type="sibTrans" cxnId="{E92C19E3-3625-4A53-85ED-4F19E5928E29}">
      <dgm:prSet/>
      <dgm:spPr/>
      <dgm:t>
        <a:bodyPr/>
        <a:lstStyle/>
        <a:p>
          <a:endParaRPr lang="id-ID" sz="2000"/>
        </a:p>
      </dgm:t>
    </dgm:pt>
    <dgm:pt modelId="{56FC164C-11BA-4E24-A5BB-90E918638F4A}">
      <dgm:prSet custT="1"/>
      <dgm:spPr/>
      <dgm:t>
        <a:bodyPr/>
        <a:lstStyle/>
        <a:p>
          <a:r>
            <a:rPr lang="id-ID" sz="1600" dirty="0"/>
            <a:t>Penyedia Jasa &amp;/ penyedia gabungan Barang &amp; Jasa dapat melakukan penghitungan sendiri nilai TKDN Jasa &amp;/ nilai TKDN gabungan Barang &amp; Jasa sesuai dengan ketentuan &amp; tata cara perhitungan nilai TKDN &amp; nilai BMP untuk satu kegiatan pelaksanaan tender.</a:t>
          </a:r>
        </a:p>
      </dgm:t>
    </dgm:pt>
    <dgm:pt modelId="{FFB2EB9F-F1C3-4013-8664-B8B5CCDFDD67}" type="parTrans" cxnId="{17654CED-4960-4D5D-895E-384B3F7BF567}">
      <dgm:prSet/>
      <dgm:spPr/>
      <dgm:t>
        <a:bodyPr/>
        <a:lstStyle/>
        <a:p>
          <a:endParaRPr lang="id-ID" sz="2000"/>
        </a:p>
      </dgm:t>
    </dgm:pt>
    <dgm:pt modelId="{CF3295EA-204C-4399-95CB-DE902042400D}" type="sibTrans" cxnId="{17654CED-4960-4D5D-895E-384B3F7BF567}">
      <dgm:prSet/>
      <dgm:spPr/>
      <dgm:t>
        <a:bodyPr/>
        <a:lstStyle/>
        <a:p>
          <a:endParaRPr lang="id-ID" sz="2000"/>
        </a:p>
      </dgm:t>
    </dgm:pt>
    <dgm:pt modelId="{5E82824A-613B-43D1-9EAB-0DEB76667F92}" type="pres">
      <dgm:prSet presAssocID="{5BF8F8B9-64E9-44F3-939A-E062CDCD122D}" presName="Name0" presStyleCnt="0">
        <dgm:presLayoutVars>
          <dgm:dir/>
          <dgm:animLvl val="lvl"/>
          <dgm:resizeHandles/>
        </dgm:presLayoutVars>
      </dgm:prSet>
      <dgm:spPr/>
    </dgm:pt>
    <dgm:pt modelId="{0F181594-5579-4D46-B6CB-5F8D68A9BDF0}" type="pres">
      <dgm:prSet presAssocID="{D1064679-212F-4026-917D-3C34AA0D4046}" presName="linNode" presStyleCnt="0"/>
      <dgm:spPr/>
    </dgm:pt>
    <dgm:pt modelId="{A3CD1AAE-C93E-4BB6-9B28-EBBC095FBDA1}" type="pres">
      <dgm:prSet presAssocID="{D1064679-212F-4026-917D-3C34AA0D4046}" presName="parentShp" presStyleLbl="node1" presStyleIdx="0" presStyleCnt="1">
        <dgm:presLayoutVars>
          <dgm:bulletEnabled val="1"/>
        </dgm:presLayoutVars>
      </dgm:prSet>
      <dgm:spPr/>
    </dgm:pt>
    <dgm:pt modelId="{2F1913F5-617B-4BFB-B010-2C869645DA6C}" type="pres">
      <dgm:prSet presAssocID="{D1064679-212F-4026-917D-3C34AA0D4046}" presName="childShp" presStyleLbl="bgAccFollowNode1" presStyleIdx="0" presStyleCnt="1">
        <dgm:presLayoutVars>
          <dgm:bulletEnabled val="1"/>
        </dgm:presLayoutVars>
      </dgm:prSet>
      <dgm:spPr/>
    </dgm:pt>
  </dgm:ptLst>
  <dgm:cxnLst>
    <dgm:cxn modelId="{AE8FE400-BECA-43E2-8EBB-CB50D20ACC04}" srcId="{5BF8F8B9-64E9-44F3-939A-E062CDCD122D}" destId="{D1064679-212F-4026-917D-3C34AA0D4046}" srcOrd="0" destOrd="0" parTransId="{C5F0632D-7ED3-46E1-8376-19239E20EE83}" sibTransId="{26A1CDDA-F148-41C3-94ED-3E2336CC6CDE}"/>
    <dgm:cxn modelId="{A736471D-910C-4D97-B0A9-69FE385C87C5}" type="presOf" srcId="{FD35FBC7-E91A-46FE-920C-1BBDCFE7829E}" destId="{2F1913F5-617B-4BFB-B010-2C869645DA6C}" srcOrd="0" destOrd="1" presId="urn:microsoft.com/office/officeart/2005/8/layout/vList6"/>
    <dgm:cxn modelId="{426F7A2D-B2FD-4000-8200-6B63AAAACB39}" type="presOf" srcId="{5BF8F8B9-64E9-44F3-939A-E062CDCD122D}" destId="{5E82824A-613B-43D1-9EAB-0DEB76667F92}" srcOrd="0" destOrd="0" presId="urn:microsoft.com/office/officeart/2005/8/layout/vList6"/>
    <dgm:cxn modelId="{2A67BDA6-DA0E-4791-9642-139B1ABC6C9F}" type="presOf" srcId="{56FC164C-11BA-4E24-A5BB-90E918638F4A}" destId="{2F1913F5-617B-4BFB-B010-2C869645DA6C}" srcOrd="0" destOrd="2" presId="urn:microsoft.com/office/officeart/2005/8/layout/vList6"/>
    <dgm:cxn modelId="{E56ACBB6-F6C4-4398-B0AC-D2061D468C16}" type="presOf" srcId="{D1064679-212F-4026-917D-3C34AA0D4046}" destId="{A3CD1AAE-C93E-4BB6-9B28-EBBC095FBDA1}" srcOrd="0" destOrd="0" presId="urn:microsoft.com/office/officeart/2005/8/layout/vList6"/>
    <dgm:cxn modelId="{00390ECA-4DF6-4E5E-A658-7F2EDD5F28E8}" srcId="{D1064679-212F-4026-917D-3C34AA0D4046}" destId="{5DDEA0E8-31FB-4775-8710-8581DDA96A8E}" srcOrd="0" destOrd="0" parTransId="{416981CA-E190-4FEB-B7A3-A008DFEE5706}" sibTransId="{CCD67DDD-1C97-4A65-BEB0-69F52911A3DE}"/>
    <dgm:cxn modelId="{E92C19E3-3625-4A53-85ED-4F19E5928E29}" srcId="{D1064679-212F-4026-917D-3C34AA0D4046}" destId="{FD35FBC7-E91A-46FE-920C-1BBDCFE7829E}" srcOrd="1" destOrd="0" parTransId="{7912A7D0-56F7-46C1-A8A8-155D957F1DEB}" sibTransId="{1EC3D45B-10FB-40B8-BC71-79C9AD5C9B38}"/>
    <dgm:cxn modelId="{83ADB1E9-2319-4B7B-9B53-5AC5885E72FD}" type="presOf" srcId="{5DDEA0E8-31FB-4775-8710-8581DDA96A8E}" destId="{2F1913F5-617B-4BFB-B010-2C869645DA6C}" srcOrd="0" destOrd="0" presId="urn:microsoft.com/office/officeart/2005/8/layout/vList6"/>
    <dgm:cxn modelId="{17654CED-4960-4D5D-895E-384B3F7BF567}" srcId="{D1064679-212F-4026-917D-3C34AA0D4046}" destId="{56FC164C-11BA-4E24-A5BB-90E918638F4A}" srcOrd="2" destOrd="0" parTransId="{FFB2EB9F-F1C3-4013-8664-B8B5CCDFDD67}" sibTransId="{CF3295EA-204C-4399-95CB-DE902042400D}"/>
    <dgm:cxn modelId="{46F6FD1C-132C-4AC4-9471-9A198E1AC576}" type="presParOf" srcId="{5E82824A-613B-43D1-9EAB-0DEB76667F92}" destId="{0F181594-5579-4D46-B6CB-5F8D68A9BDF0}" srcOrd="0" destOrd="0" presId="urn:microsoft.com/office/officeart/2005/8/layout/vList6"/>
    <dgm:cxn modelId="{4721EA51-7563-49EB-8323-41061734D8FB}" type="presParOf" srcId="{0F181594-5579-4D46-B6CB-5F8D68A9BDF0}" destId="{A3CD1AAE-C93E-4BB6-9B28-EBBC095FBDA1}" srcOrd="0" destOrd="0" presId="urn:microsoft.com/office/officeart/2005/8/layout/vList6"/>
    <dgm:cxn modelId="{9E971BD6-93B0-420A-A5EA-79322F5803EE}" type="presParOf" srcId="{0F181594-5579-4D46-B6CB-5F8D68A9BDF0}" destId="{2F1913F5-617B-4BFB-B010-2C869645DA6C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7EB1B3DC-FD28-40B6-BC61-1BC02FEBECF9}" type="doc">
      <dgm:prSet loTypeId="urn:microsoft.com/office/officeart/2005/8/layout/hList3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id-ID"/>
        </a:p>
      </dgm:t>
    </dgm:pt>
    <dgm:pt modelId="{F508888E-DD18-4B09-B7AD-86F01058020E}">
      <dgm:prSet phldrT="[Text]"/>
      <dgm:spPr/>
      <dgm:t>
        <a:bodyPr/>
        <a:lstStyle/>
        <a:p>
          <a:r>
            <a:rPr lang="id-ID" dirty="0"/>
            <a:t>Pasal 17 ayat (1) PerMen ESDM 15/2013 tentang Penggunaan Produk Dalam Negeri Pada Kegiatan Usaha Hulu Minyak dan Gas Bumi : Kontraktor atau Penyedia Barang dan/atau Jasa wajib melakukan Verifikasi atas capaian TKDN gabungan beberapa jenis barang, gabungan beberapa jenis jasa, atau gabungan barang dan jasa dengan ketentuan:</a:t>
          </a:r>
        </a:p>
      </dgm:t>
    </dgm:pt>
    <dgm:pt modelId="{EACBA92A-7ECD-4CDC-B2F3-2FC71697C92E}" type="parTrans" cxnId="{29C1229B-BB6A-4653-AA01-F53D66BEA206}">
      <dgm:prSet/>
      <dgm:spPr/>
      <dgm:t>
        <a:bodyPr/>
        <a:lstStyle/>
        <a:p>
          <a:endParaRPr lang="id-ID"/>
        </a:p>
      </dgm:t>
    </dgm:pt>
    <dgm:pt modelId="{C209B2AD-6E16-4664-9D5F-C74981170781}" type="sibTrans" cxnId="{29C1229B-BB6A-4653-AA01-F53D66BEA206}">
      <dgm:prSet/>
      <dgm:spPr/>
      <dgm:t>
        <a:bodyPr/>
        <a:lstStyle/>
        <a:p>
          <a:endParaRPr lang="id-ID"/>
        </a:p>
      </dgm:t>
    </dgm:pt>
    <dgm:pt modelId="{83FE84FB-8F97-4473-BBE4-19FCA0C9FC34}">
      <dgm:prSet phldrT="[Text]"/>
      <dgm:spPr/>
      <dgm:t>
        <a:bodyPr/>
        <a:lstStyle/>
        <a:p>
          <a:r>
            <a:rPr lang="id-ID" dirty="0"/>
            <a:t>terhadap pengadaan gabungan beberapa jenis barang, gabungan beberapa jenis jasa, atau gabungan barang dan jasa dengan </a:t>
          </a:r>
          <a:r>
            <a:rPr lang="id-ID" dirty="0">
              <a:solidFill>
                <a:srgbClr val="FF0000"/>
              </a:solidFill>
            </a:rPr>
            <a:t>nilai Rp.50 miliar atau lebih</a:t>
          </a:r>
          <a:r>
            <a:rPr lang="id-ID" dirty="0"/>
            <a:t> dan nilai TKDN yang dicapai 30% atau lebih </a:t>
          </a:r>
          <a:r>
            <a:rPr lang="id-ID" dirty="0">
              <a:solidFill>
                <a:srgbClr val="FF0000"/>
              </a:solidFill>
            </a:rPr>
            <a:t>wajib menggunakan jasa surveyor independen </a:t>
          </a:r>
          <a:r>
            <a:rPr lang="id-ID" dirty="0"/>
            <a:t>yang memiliki kualifikasi untuk melakukan Verifikasi;</a:t>
          </a:r>
        </a:p>
      </dgm:t>
    </dgm:pt>
    <dgm:pt modelId="{61BC23FC-F584-4376-BAF2-0D6DD36A22E9}" type="parTrans" cxnId="{21CFC1DA-81C2-4E1A-ADBB-D0F849F4E6EA}">
      <dgm:prSet/>
      <dgm:spPr/>
      <dgm:t>
        <a:bodyPr/>
        <a:lstStyle/>
        <a:p>
          <a:endParaRPr lang="id-ID"/>
        </a:p>
      </dgm:t>
    </dgm:pt>
    <dgm:pt modelId="{498814BF-FDAF-43FC-BB9A-3C527F7C86A4}" type="sibTrans" cxnId="{21CFC1DA-81C2-4E1A-ADBB-D0F849F4E6EA}">
      <dgm:prSet/>
      <dgm:spPr/>
      <dgm:t>
        <a:bodyPr/>
        <a:lstStyle/>
        <a:p>
          <a:endParaRPr lang="id-ID"/>
        </a:p>
      </dgm:t>
    </dgm:pt>
    <dgm:pt modelId="{74EC9D4F-71FE-440E-A355-39E28B704E72}">
      <dgm:prSet phldrT="[Text]"/>
      <dgm:spPr/>
      <dgm:t>
        <a:bodyPr/>
        <a:lstStyle/>
        <a:p>
          <a:r>
            <a:rPr lang="id-ID" dirty="0"/>
            <a:t>terhadap pengadaan gabungan beberapa jenis barang, gabungan beberapa jenis jasa, atau gabungan barang dan jasa dengan </a:t>
          </a:r>
          <a:r>
            <a:rPr lang="id-ID" dirty="0">
              <a:solidFill>
                <a:srgbClr val="FF0000"/>
              </a:solidFill>
            </a:rPr>
            <a:t>nilai Rp 5 miliar atau lebih sampai dengan kurang dari Rp.50 miliar </a:t>
          </a:r>
          <a:r>
            <a:rPr lang="id-ID" dirty="0"/>
            <a:t>dan nilai TKDN yang dicapai 30% atau lebih dapat </a:t>
          </a:r>
          <a:r>
            <a:rPr lang="id-ID" dirty="0">
              <a:solidFill>
                <a:srgbClr val="FF0000"/>
              </a:solidFill>
            </a:rPr>
            <a:t>menggunakan jasa surveyor independen atau dilakukan oleh personil Kontraktor </a:t>
          </a:r>
          <a:r>
            <a:rPr lang="id-ID" dirty="0"/>
            <a:t>yang memiliki kualifikasi un tuk melakukan Verifikasi.</a:t>
          </a:r>
        </a:p>
      </dgm:t>
    </dgm:pt>
    <dgm:pt modelId="{EB14F7AE-EED6-4E40-B23F-573ED018041F}" type="parTrans" cxnId="{0E251BB4-0F4F-4AC4-9C5E-0AF9B5A054C1}">
      <dgm:prSet/>
      <dgm:spPr/>
      <dgm:t>
        <a:bodyPr/>
        <a:lstStyle/>
        <a:p>
          <a:endParaRPr lang="id-ID"/>
        </a:p>
      </dgm:t>
    </dgm:pt>
    <dgm:pt modelId="{DC89FCF7-5B56-44CF-BBF3-88995698B23B}" type="sibTrans" cxnId="{0E251BB4-0F4F-4AC4-9C5E-0AF9B5A054C1}">
      <dgm:prSet/>
      <dgm:spPr/>
      <dgm:t>
        <a:bodyPr/>
        <a:lstStyle/>
        <a:p>
          <a:endParaRPr lang="id-ID"/>
        </a:p>
      </dgm:t>
    </dgm:pt>
    <dgm:pt modelId="{5F872002-386F-498D-BB6A-A803E8C764ED}">
      <dgm:prSet phldrT="[Text]"/>
      <dgm:spPr/>
      <dgm:t>
        <a:bodyPr/>
        <a:lstStyle/>
        <a:p>
          <a:r>
            <a:rPr lang="id-ID" dirty="0"/>
            <a:t>terhadap pengadaan barang dan/atau jasa dengan nilai </a:t>
          </a:r>
          <a:r>
            <a:rPr lang="id-ID" dirty="0">
              <a:solidFill>
                <a:srgbClr val="FF0000"/>
              </a:solidFill>
            </a:rPr>
            <a:t>kurang dari Rp 5 miliar </a:t>
          </a:r>
          <a:r>
            <a:rPr lang="id-ID" dirty="0"/>
            <a:t>atau jenis jasa yang memiliki kompleksitas rendah, perhitungan capaian TKDN, </a:t>
          </a:r>
          <a:r>
            <a:rPr lang="id-ID" dirty="0">
              <a:solidFill>
                <a:srgbClr val="FF0000"/>
              </a:solidFill>
            </a:rPr>
            <a:t>dapat dilakukan sendiri </a:t>
          </a:r>
          <a:r>
            <a:rPr lang="id-ID" i="1" dirty="0">
              <a:solidFill>
                <a:srgbClr val="FF0000"/>
              </a:solidFill>
            </a:rPr>
            <a:t>(self assessment)</a:t>
          </a:r>
          <a:r>
            <a:rPr lang="id-ID" dirty="0">
              <a:solidFill>
                <a:srgbClr val="FF0000"/>
              </a:solidFill>
            </a:rPr>
            <a:t> oleh personil Penyedia Barang </a:t>
          </a:r>
          <a:r>
            <a:rPr lang="id-ID" dirty="0"/>
            <a:t>dan/atau Jasa yang memiliki kualifikasi untuk melakukan Verifikasi.</a:t>
          </a:r>
        </a:p>
      </dgm:t>
    </dgm:pt>
    <dgm:pt modelId="{5183BB2E-D0E6-4C7B-AEDE-952B00AB5E37}" type="parTrans" cxnId="{CB228E7B-CCF6-4DF6-B697-21809FB8DC7F}">
      <dgm:prSet/>
      <dgm:spPr/>
      <dgm:t>
        <a:bodyPr/>
        <a:lstStyle/>
        <a:p>
          <a:endParaRPr lang="id-ID"/>
        </a:p>
      </dgm:t>
    </dgm:pt>
    <dgm:pt modelId="{3A79A3CB-01EF-4A6F-AD3E-8E044E3EB659}" type="sibTrans" cxnId="{CB228E7B-CCF6-4DF6-B697-21809FB8DC7F}">
      <dgm:prSet/>
      <dgm:spPr/>
      <dgm:t>
        <a:bodyPr/>
        <a:lstStyle/>
        <a:p>
          <a:endParaRPr lang="id-ID"/>
        </a:p>
      </dgm:t>
    </dgm:pt>
    <dgm:pt modelId="{9FFD4AB2-3893-4427-8915-8634505CD8C8}" type="pres">
      <dgm:prSet presAssocID="{7EB1B3DC-FD28-40B6-BC61-1BC02FEBECF9}" presName="composite" presStyleCnt="0">
        <dgm:presLayoutVars>
          <dgm:chMax val="1"/>
          <dgm:dir/>
          <dgm:resizeHandles val="exact"/>
        </dgm:presLayoutVars>
      </dgm:prSet>
      <dgm:spPr/>
    </dgm:pt>
    <dgm:pt modelId="{E50BFB61-88C8-4726-AF7F-BF8264C19CF8}" type="pres">
      <dgm:prSet presAssocID="{F508888E-DD18-4B09-B7AD-86F01058020E}" presName="roof" presStyleLbl="dkBgShp" presStyleIdx="0" presStyleCnt="2"/>
      <dgm:spPr/>
    </dgm:pt>
    <dgm:pt modelId="{1E1DDE24-D57F-494F-B8CA-283795E4D897}" type="pres">
      <dgm:prSet presAssocID="{F508888E-DD18-4B09-B7AD-86F01058020E}" presName="pillars" presStyleCnt="0"/>
      <dgm:spPr/>
    </dgm:pt>
    <dgm:pt modelId="{6E1B8214-F791-4297-9AB4-FF074926EF8E}" type="pres">
      <dgm:prSet presAssocID="{F508888E-DD18-4B09-B7AD-86F01058020E}" presName="pillar1" presStyleLbl="node1" presStyleIdx="0" presStyleCnt="3">
        <dgm:presLayoutVars>
          <dgm:bulletEnabled val="1"/>
        </dgm:presLayoutVars>
      </dgm:prSet>
      <dgm:spPr/>
    </dgm:pt>
    <dgm:pt modelId="{80A334DB-8A2D-44BD-BAF6-4E7CF7B61F4A}" type="pres">
      <dgm:prSet presAssocID="{74EC9D4F-71FE-440E-A355-39E28B704E72}" presName="pillarX" presStyleLbl="node1" presStyleIdx="1" presStyleCnt="3">
        <dgm:presLayoutVars>
          <dgm:bulletEnabled val="1"/>
        </dgm:presLayoutVars>
      </dgm:prSet>
      <dgm:spPr/>
    </dgm:pt>
    <dgm:pt modelId="{A13DCD2F-B35A-416C-861B-6C14B540C7B4}" type="pres">
      <dgm:prSet presAssocID="{5F872002-386F-498D-BB6A-A803E8C764ED}" presName="pillarX" presStyleLbl="node1" presStyleIdx="2" presStyleCnt="3">
        <dgm:presLayoutVars>
          <dgm:bulletEnabled val="1"/>
        </dgm:presLayoutVars>
      </dgm:prSet>
      <dgm:spPr/>
    </dgm:pt>
    <dgm:pt modelId="{6F14A13B-E0DC-4464-9C11-8FEA0555BB5A}" type="pres">
      <dgm:prSet presAssocID="{F508888E-DD18-4B09-B7AD-86F01058020E}" presName="base" presStyleLbl="dkBgShp" presStyleIdx="1" presStyleCnt="2"/>
      <dgm:spPr/>
    </dgm:pt>
  </dgm:ptLst>
  <dgm:cxnLst>
    <dgm:cxn modelId="{CB228E7B-CCF6-4DF6-B697-21809FB8DC7F}" srcId="{F508888E-DD18-4B09-B7AD-86F01058020E}" destId="{5F872002-386F-498D-BB6A-A803E8C764ED}" srcOrd="2" destOrd="0" parTransId="{5183BB2E-D0E6-4C7B-AEDE-952B00AB5E37}" sibTransId="{3A79A3CB-01EF-4A6F-AD3E-8E044E3EB659}"/>
    <dgm:cxn modelId="{CE389194-7AFC-4BF9-8937-EBFE3F5A28B3}" type="presOf" srcId="{74EC9D4F-71FE-440E-A355-39E28B704E72}" destId="{80A334DB-8A2D-44BD-BAF6-4E7CF7B61F4A}" srcOrd="0" destOrd="0" presId="urn:microsoft.com/office/officeart/2005/8/layout/hList3"/>
    <dgm:cxn modelId="{867A7A95-92B4-49E5-94C6-68CB57BF2E07}" type="presOf" srcId="{5F872002-386F-498D-BB6A-A803E8C764ED}" destId="{A13DCD2F-B35A-416C-861B-6C14B540C7B4}" srcOrd="0" destOrd="0" presId="urn:microsoft.com/office/officeart/2005/8/layout/hList3"/>
    <dgm:cxn modelId="{1B7A2897-810C-465A-A17C-51985E95ACCC}" type="presOf" srcId="{83FE84FB-8F97-4473-BBE4-19FCA0C9FC34}" destId="{6E1B8214-F791-4297-9AB4-FF074926EF8E}" srcOrd="0" destOrd="0" presId="urn:microsoft.com/office/officeart/2005/8/layout/hList3"/>
    <dgm:cxn modelId="{ED867B99-BB66-4FE7-9FAD-BEC6C185A706}" type="presOf" srcId="{F508888E-DD18-4B09-B7AD-86F01058020E}" destId="{E50BFB61-88C8-4726-AF7F-BF8264C19CF8}" srcOrd="0" destOrd="0" presId="urn:microsoft.com/office/officeart/2005/8/layout/hList3"/>
    <dgm:cxn modelId="{29C1229B-BB6A-4653-AA01-F53D66BEA206}" srcId="{7EB1B3DC-FD28-40B6-BC61-1BC02FEBECF9}" destId="{F508888E-DD18-4B09-B7AD-86F01058020E}" srcOrd="0" destOrd="0" parTransId="{EACBA92A-7ECD-4CDC-B2F3-2FC71697C92E}" sibTransId="{C209B2AD-6E16-4664-9D5F-C74981170781}"/>
    <dgm:cxn modelId="{0E251BB4-0F4F-4AC4-9C5E-0AF9B5A054C1}" srcId="{F508888E-DD18-4B09-B7AD-86F01058020E}" destId="{74EC9D4F-71FE-440E-A355-39E28B704E72}" srcOrd="1" destOrd="0" parTransId="{EB14F7AE-EED6-4E40-B23F-573ED018041F}" sibTransId="{DC89FCF7-5B56-44CF-BBF3-88995698B23B}"/>
    <dgm:cxn modelId="{21CFC1DA-81C2-4E1A-ADBB-D0F849F4E6EA}" srcId="{F508888E-DD18-4B09-B7AD-86F01058020E}" destId="{83FE84FB-8F97-4473-BBE4-19FCA0C9FC34}" srcOrd="0" destOrd="0" parTransId="{61BC23FC-F584-4376-BAF2-0D6DD36A22E9}" sibTransId="{498814BF-FDAF-43FC-BB9A-3C527F7C86A4}"/>
    <dgm:cxn modelId="{CBA933EA-9DC0-4BFF-B549-35780E9622F1}" type="presOf" srcId="{7EB1B3DC-FD28-40B6-BC61-1BC02FEBECF9}" destId="{9FFD4AB2-3893-4427-8915-8634505CD8C8}" srcOrd="0" destOrd="0" presId="urn:microsoft.com/office/officeart/2005/8/layout/hList3"/>
    <dgm:cxn modelId="{79564B3C-1E49-4834-984A-8F35A0604BC8}" type="presParOf" srcId="{9FFD4AB2-3893-4427-8915-8634505CD8C8}" destId="{E50BFB61-88C8-4726-AF7F-BF8264C19CF8}" srcOrd="0" destOrd="0" presId="urn:microsoft.com/office/officeart/2005/8/layout/hList3"/>
    <dgm:cxn modelId="{6B27AFC7-BDA0-4D85-9F26-E676F0326391}" type="presParOf" srcId="{9FFD4AB2-3893-4427-8915-8634505CD8C8}" destId="{1E1DDE24-D57F-494F-B8CA-283795E4D897}" srcOrd="1" destOrd="0" presId="urn:microsoft.com/office/officeart/2005/8/layout/hList3"/>
    <dgm:cxn modelId="{3C21F741-4E4C-49D7-8347-A6B84FF04925}" type="presParOf" srcId="{1E1DDE24-D57F-494F-B8CA-283795E4D897}" destId="{6E1B8214-F791-4297-9AB4-FF074926EF8E}" srcOrd="0" destOrd="0" presId="urn:microsoft.com/office/officeart/2005/8/layout/hList3"/>
    <dgm:cxn modelId="{9670001D-9C81-476B-8E3F-17F75F24EF94}" type="presParOf" srcId="{1E1DDE24-D57F-494F-B8CA-283795E4D897}" destId="{80A334DB-8A2D-44BD-BAF6-4E7CF7B61F4A}" srcOrd="1" destOrd="0" presId="urn:microsoft.com/office/officeart/2005/8/layout/hList3"/>
    <dgm:cxn modelId="{CF5D7918-F243-41EE-8B43-A2516E67A5B9}" type="presParOf" srcId="{1E1DDE24-D57F-494F-B8CA-283795E4D897}" destId="{A13DCD2F-B35A-416C-861B-6C14B540C7B4}" srcOrd="2" destOrd="0" presId="urn:microsoft.com/office/officeart/2005/8/layout/hList3"/>
    <dgm:cxn modelId="{DCDD3F61-44EC-4B94-89C8-42FA77A4E422}" type="presParOf" srcId="{9FFD4AB2-3893-4427-8915-8634505CD8C8}" destId="{6F14A13B-E0DC-4464-9C11-8FEA0555BB5A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3931C7D6-377E-467D-B14E-E8872F3AB87C}" type="doc">
      <dgm:prSet loTypeId="urn:microsoft.com/office/officeart/2005/8/layout/hProcess7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id-ID"/>
        </a:p>
      </dgm:t>
    </dgm:pt>
    <dgm:pt modelId="{9287037A-6267-4A4D-A719-69C39A68C9D5}">
      <dgm:prSet phldrT="[Text]" custT="1"/>
      <dgm:spPr/>
      <dgm:t>
        <a:bodyPr/>
        <a:lstStyle/>
        <a:p>
          <a:r>
            <a:rPr lang="id-ID" sz="3600" dirty="0"/>
            <a:t>.</a:t>
          </a:r>
        </a:p>
      </dgm:t>
    </dgm:pt>
    <dgm:pt modelId="{2AC9CE23-C891-474D-895C-37F9F2AF0E12}" type="parTrans" cxnId="{03496956-3A4D-4E8A-B745-39734A49F03E}">
      <dgm:prSet/>
      <dgm:spPr/>
      <dgm:t>
        <a:bodyPr/>
        <a:lstStyle/>
        <a:p>
          <a:endParaRPr lang="id-ID"/>
        </a:p>
      </dgm:t>
    </dgm:pt>
    <dgm:pt modelId="{783C4756-48E3-4C20-9A8D-2DC52FA95736}" type="sibTrans" cxnId="{03496956-3A4D-4E8A-B745-39734A49F03E}">
      <dgm:prSet/>
      <dgm:spPr/>
      <dgm:t>
        <a:bodyPr/>
        <a:lstStyle/>
        <a:p>
          <a:endParaRPr lang="id-ID"/>
        </a:p>
      </dgm:t>
    </dgm:pt>
    <dgm:pt modelId="{1C8D05CD-33B9-43D9-81FC-4BDD6D3A6A14}">
      <dgm:prSet phldrT="[Text]" custT="1"/>
      <dgm:spPr/>
      <dgm:t>
        <a:bodyPr/>
        <a:lstStyle/>
        <a:p>
          <a:r>
            <a:rPr lang="id-ID" sz="2800" dirty="0"/>
            <a:t>Pasal 76 Peraturan Presiden nomor 16 tahun 2018 tentang Pengadaan Barang/Jasa Pemerintah</a:t>
          </a:r>
        </a:p>
      </dgm:t>
    </dgm:pt>
    <dgm:pt modelId="{60A002F5-1EA1-4569-8773-97DA2A2E90DF}" type="parTrans" cxnId="{3B3A68F8-9B5C-4546-9F6D-2E143101A509}">
      <dgm:prSet/>
      <dgm:spPr/>
      <dgm:t>
        <a:bodyPr/>
        <a:lstStyle/>
        <a:p>
          <a:endParaRPr lang="id-ID"/>
        </a:p>
      </dgm:t>
    </dgm:pt>
    <dgm:pt modelId="{4049EF35-BC13-40DF-B1A6-C30E5725C3D1}" type="sibTrans" cxnId="{3B3A68F8-9B5C-4546-9F6D-2E143101A509}">
      <dgm:prSet/>
      <dgm:spPr/>
      <dgm:t>
        <a:bodyPr/>
        <a:lstStyle/>
        <a:p>
          <a:endParaRPr lang="id-ID"/>
        </a:p>
      </dgm:t>
    </dgm:pt>
    <dgm:pt modelId="{02833346-8A86-4231-B60F-3571BCA49242}">
      <dgm:prSet phldrT="[Text]"/>
      <dgm:spPr/>
      <dgm:t>
        <a:bodyPr/>
        <a:lstStyle/>
        <a:p>
          <a:r>
            <a:rPr lang="id-ID" dirty="0"/>
            <a:t>.</a:t>
          </a:r>
        </a:p>
      </dgm:t>
    </dgm:pt>
    <dgm:pt modelId="{37B83966-B9B7-4AB7-BADF-F6251F497BCB}" type="parTrans" cxnId="{FA11F011-3326-4428-B5A0-290AE34D955B}">
      <dgm:prSet/>
      <dgm:spPr/>
      <dgm:t>
        <a:bodyPr/>
        <a:lstStyle/>
        <a:p>
          <a:endParaRPr lang="id-ID"/>
        </a:p>
      </dgm:t>
    </dgm:pt>
    <dgm:pt modelId="{EDE1135F-C12F-4FC3-8BC5-6C14C39F21CE}" type="sibTrans" cxnId="{FA11F011-3326-4428-B5A0-290AE34D955B}">
      <dgm:prSet/>
      <dgm:spPr/>
      <dgm:t>
        <a:bodyPr/>
        <a:lstStyle/>
        <a:p>
          <a:endParaRPr lang="id-ID"/>
        </a:p>
      </dgm:t>
    </dgm:pt>
    <dgm:pt modelId="{2A375691-D957-4979-AA71-9634E5F6AE65}">
      <dgm:prSet phldrT="[Text]" custT="1"/>
      <dgm:spPr/>
      <dgm:t>
        <a:bodyPr/>
        <a:lstStyle/>
        <a:p>
          <a:pPr>
            <a:buFont typeface="+mj-lt"/>
            <a:buAutoNum type="alphaLcPeriod"/>
          </a:pPr>
          <a:r>
            <a:rPr lang="id-ID" sz="2400" dirty="0"/>
            <a:t>pengawasan Pengadaan Barang/Jasa meliputi al:</a:t>
          </a:r>
        </a:p>
      </dgm:t>
    </dgm:pt>
    <dgm:pt modelId="{305F6D13-3589-4BA8-9288-80659FC174CC}" type="parTrans" cxnId="{3F0A7041-B344-43E0-A6A1-895479B47BEA}">
      <dgm:prSet/>
      <dgm:spPr/>
      <dgm:t>
        <a:bodyPr/>
        <a:lstStyle/>
        <a:p>
          <a:endParaRPr lang="id-ID"/>
        </a:p>
      </dgm:t>
    </dgm:pt>
    <dgm:pt modelId="{0251E116-6BBB-410C-A7C8-39183923B911}" type="sibTrans" cxnId="{3F0A7041-B344-43E0-A6A1-895479B47BEA}">
      <dgm:prSet/>
      <dgm:spPr/>
      <dgm:t>
        <a:bodyPr/>
        <a:lstStyle/>
        <a:p>
          <a:endParaRPr lang="id-ID"/>
        </a:p>
      </dgm:t>
    </dgm:pt>
    <dgm:pt modelId="{FC9923B9-95C1-4E2E-ABE2-88BDC3CBE56A}">
      <dgm:prSet phldrT="[Text]"/>
      <dgm:spPr/>
      <dgm:t>
        <a:bodyPr/>
        <a:lstStyle/>
        <a:p>
          <a:r>
            <a:rPr lang="id-ID" dirty="0"/>
            <a:t>.</a:t>
          </a:r>
        </a:p>
      </dgm:t>
    </dgm:pt>
    <dgm:pt modelId="{B2073066-5FC9-4C19-80D9-4FE59BC1C7DC}" type="parTrans" cxnId="{344F48D6-8088-41C4-A38D-D9E12A3033CC}">
      <dgm:prSet/>
      <dgm:spPr/>
      <dgm:t>
        <a:bodyPr/>
        <a:lstStyle/>
        <a:p>
          <a:endParaRPr lang="id-ID"/>
        </a:p>
      </dgm:t>
    </dgm:pt>
    <dgm:pt modelId="{0AA72F3F-BD98-4455-8018-0DCAF8B610A8}" type="sibTrans" cxnId="{344F48D6-8088-41C4-A38D-D9E12A3033CC}">
      <dgm:prSet/>
      <dgm:spPr/>
      <dgm:t>
        <a:bodyPr/>
        <a:lstStyle/>
        <a:p>
          <a:endParaRPr lang="id-ID"/>
        </a:p>
      </dgm:t>
    </dgm:pt>
    <dgm:pt modelId="{1442B327-2D79-4786-9DB4-DEE7A1DE55A5}">
      <dgm:prSet phldrT="[Text]"/>
      <dgm:spPr/>
      <dgm:t>
        <a:bodyPr/>
        <a:lstStyle/>
        <a:p>
          <a:r>
            <a:rPr lang="id-ID" dirty="0"/>
            <a:t>Pengawasan berupa kegiatan </a:t>
          </a:r>
          <a:r>
            <a:rPr lang="id-ID" dirty="0">
              <a:solidFill>
                <a:srgbClr val="C00000"/>
              </a:solidFill>
            </a:rPr>
            <a:t>audit, </a:t>
          </a:r>
          <a:r>
            <a:rPr lang="id-ID" dirty="0"/>
            <a:t>reviu, pemantauan, evaluasi, dan/atau penyelenggaraan </a:t>
          </a:r>
          <a:r>
            <a:rPr lang="id-ID" i="1" dirty="0"/>
            <a:t>whistleblowing system</a:t>
          </a:r>
          <a:r>
            <a:rPr lang="id-ID" dirty="0"/>
            <a:t> ini dilakukan bersama dengan kementerian teknis terkait dan/atau BPKP.</a:t>
          </a:r>
        </a:p>
      </dgm:t>
    </dgm:pt>
    <dgm:pt modelId="{660165D1-3D78-4D1F-95EF-305275AD8E55}" type="parTrans" cxnId="{0F0B8CD3-AAFE-4E17-BDDF-5636B3EE901E}">
      <dgm:prSet/>
      <dgm:spPr/>
      <dgm:t>
        <a:bodyPr/>
        <a:lstStyle/>
        <a:p>
          <a:endParaRPr lang="id-ID"/>
        </a:p>
      </dgm:t>
    </dgm:pt>
    <dgm:pt modelId="{E55C2064-D32F-4E2C-9F81-AA8185727191}" type="sibTrans" cxnId="{0F0B8CD3-AAFE-4E17-BDDF-5636B3EE901E}">
      <dgm:prSet/>
      <dgm:spPr/>
      <dgm:t>
        <a:bodyPr/>
        <a:lstStyle/>
        <a:p>
          <a:endParaRPr lang="id-ID"/>
        </a:p>
      </dgm:t>
    </dgm:pt>
    <dgm:pt modelId="{C9E07083-7CCF-4BCD-9EED-EBE60455775C}">
      <dgm:prSet custT="1"/>
      <dgm:spPr/>
      <dgm:t>
        <a:bodyPr/>
        <a:lstStyle/>
        <a:p>
          <a:pPr>
            <a:buFont typeface="+mj-lt"/>
            <a:buNone/>
          </a:pPr>
          <a:r>
            <a:rPr lang="id-ID" sz="2400" b="1" i="1" dirty="0"/>
            <a:t>- pencapaian TKDN;</a:t>
          </a:r>
          <a:endParaRPr lang="id-ID" sz="2400" dirty="0"/>
        </a:p>
      </dgm:t>
    </dgm:pt>
    <dgm:pt modelId="{22AC321D-D0B2-4A02-A025-E301558D538C}" type="parTrans" cxnId="{354DFF73-D7BF-4251-B71B-0833B51C53A6}">
      <dgm:prSet/>
      <dgm:spPr/>
      <dgm:t>
        <a:bodyPr/>
        <a:lstStyle/>
        <a:p>
          <a:endParaRPr lang="id-ID"/>
        </a:p>
      </dgm:t>
    </dgm:pt>
    <dgm:pt modelId="{29AC694D-6106-4BD7-85D7-33A495628B0C}" type="sibTrans" cxnId="{354DFF73-D7BF-4251-B71B-0833B51C53A6}">
      <dgm:prSet/>
      <dgm:spPr/>
      <dgm:t>
        <a:bodyPr/>
        <a:lstStyle/>
        <a:p>
          <a:endParaRPr lang="id-ID"/>
        </a:p>
      </dgm:t>
    </dgm:pt>
    <dgm:pt modelId="{F68F2626-994F-45D3-851A-8FF5276906F0}">
      <dgm:prSet custT="1"/>
      <dgm:spPr/>
      <dgm:t>
        <a:bodyPr/>
        <a:lstStyle/>
        <a:p>
          <a:pPr>
            <a:buFont typeface="+mj-lt"/>
            <a:buNone/>
          </a:pPr>
          <a:r>
            <a:rPr lang="id-ID" sz="2400" b="1" i="1" dirty="0"/>
            <a:t>- penggunaan produk dalam negeri</a:t>
          </a:r>
          <a:r>
            <a:rPr lang="id-ID" sz="2400" dirty="0"/>
            <a:t>;</a:t>
          </a:r>
        </a:p>
      </dgm:t>
    </dgm:pt>
    <dgm:pt modelId="{D7CE07C4-6482-4B9F-B555-A889E06FB1E0}" type="parTrans" cxnId="{118E4D93-F897-46D1-B80C-0C732ACAC845}">
      <dgm:prSet/>
      <dgm:spPr/>
      <dgm:t>
        <a:bodyPr/>
        <a:lstStyle/>
        <a:p>
          <a:endParaRPr lang="id-ID"/>
        </a:p>
      </dgm:t>
    </dgm:pt>
    <dgm:pt modelId="{D334A3A0-B791-4798-8978-9FC27D0C4201}" type="sibTrans" cxnId="{118E4D93-F897-46D1-B80C-0C732ACAC845}">
      <dgm:prSet/>
      <dgm:spPr/>
      <dgm:t>
        <a:bodyPr/>
        <a:lstStyle/>
        <a:p>
          <a:endParaRPr lang="id-ID"/>
        </a:p>
      </dgm:t>
    </dgm:pt>
    <dgm:pt modelId="{B3785C26-FB29-4311-A979-B34513254B18}" type="pres">
      <dgm:prSet presAssocID="{3931C7D6-377E-467D-B14E-E8872F3AB87C}" presName="Name0" presStyleCnt="0">
        <dgm:presLayoutVars>
          <dgm:dir/>
          <dgm:animLvl val="lvl"/>
          <dgm:resizeHandles val="exact"/>
        </dgm:presLayoutVars>
      </dgm:prSet>
      <dgm:spPr/>
    </dgm:pt>
    <dgm:pt modelId="{2C9772D8-213C-4415-BF12-58842968B019}" type="pres">
      <dgm:prSet presAssocID="{9287037A-6267-4A4D-A719-69C39A68C9D5}" presName="compositeNode" presStyleCnt="0">
        <dgm:presLayoutVars>
          <dgm:bulletEnabled val="1"/>
        </dgm:presLayoutVars>
      </dgm:prSet>
      <dgm:spPr/>
    </dgm:pt>
    <dgm:pt modelId="{1AE2178C-ECA3-4D12-9773-3625F5F41C3C}" type="pres">
      <dgm:prSet presAssocID="{9287037A-6267-4A4D-A719-69C39A68C9D5}" presName="bgRect" presStyleLbl="node1" presStyleIdx="0" presStyleCnt="3"/>
      <dgm:spPr/>
    </dgm:pt>
    <dgm:pt modelId="{6B2FB9F0-4984-4766-ADA3-32F254E2C0F3}" type="pres">
      <dgm:prSet presAssocID="{9287037A-6267-4A4D-A719-69C39A68C9D5}" presName="parentNode" presStyleLbl="node1" presStyleIdx="0" presStyleCnt="3">
        <dgm:presLayoutVars>
          <dgm:chMax val="0"/>
          <dgm:bulletEnabled val="1"/>
        </dgm:presLayoutVars>
      </dgm:prSet>
      <dgm:spPr/>
    </dgm:pt>
    <dgm:pt modelId="{03102CFE-2293-455F-ACED-1F47935B4BD7}" type="pres">
      <dgm:prSet presAssocID="{9287037A-6267-4A4D-A719-69C39A68C9D5}" presName="childNode" presStyleLbl="node1" presStyleIdx="0" presStyleCnt="3">
        <dgm:presLayoutVars>
          <dgm:bulletEnabled val="1"/>
        </dgm:presLayoutVars>
      </dgm:prSet>
      <dgm:spPr/>
    </dgm:pt>
    <dgm:pt modelId="{6A7ADD0C-0668-4B65-8DF8-72ACF92CCA50}" type="pres">
      <dgm:prSet presAssocID="{783C4756-48E3-4C20-9A8D-2DC52FA95736}" presName="hSp" presStyleCnt="0"/>
      <dgm:spPr/>
    </dgm:pt>
    <dgm:pt modelId="{134CD371-E4B4-4394-8D63-85638A3AD76F}" type="pres">
      <dgm:prSet presAssocID="{783C4756-48E3-4C20-9A8D-2DC52FA95736}" presName="vProcSp" presStyleCnt="0"/>
      <dgm:spPr/>
    </dgm:pt>
    <dgm:pt modelId="{069D9514-5780-4A31-8C61-16B33F7045B4}" type="pres">
      <dgm:prSet presAssocID="{783C4756-48E3-4C20-9A8D-2DC52FA95736}" presName="vSp1" presStyleCnt="0"/>
      <dgm:spPr/>
    </dgm:pt>
    <dgm:pt modelId="{1B26AF2E-8640-4979-B6D0-3BD907D840AD}" type="pres">
      <dgm:prSet presAssocID="{783C4756-48E3-4C20-9A8D-2DC52FA95736}" presName="simulatedConn" presStyleLbl="solidFgAcc1" presStyleIdx="0" presStyleCnt="2"/>
      <dgm:spPr/>
    </dgm:pt>
    <dgm:pt modelId="{0A6C8ED8-C62D-4FB7-B0FF-3383F87824CA}" type="pres">
      <dgm:prSet presAssocID="{783C4756-48E3-4C20-9A8D-2DC52FA95736}" presName="vSp2" presStyleCnt="0"/>
      <dgm:spPr/>
    </dgm:pt>
    <dgm:pt modelId="{D221EEDE-3B94-4214-828A-6098B967307F}" type="pres">
      <dgm:prSet presAssocID="{783C4756-48E3-4C20-9A8D-2DC52FA95736}" presName="sibTrans" presStyleCnt="0"/>
      <dgm:spPr/>
    </dgm:pt>
    <dgm:pt modelId="{C781CD7E-A9D8-49F0-AB24-D232E6BEC7D1}" type="pres">
      <dgm:prSet presAssocID="{02833346-8A86-4231-B60F-3571BCA49242}" presName="compositeNode" presStyleCnt="0">
        <dgm:presLayoutVars>
          <dgm:bulletEnabled val="1"/>
        </dgm:presLayoutVars>
      </dgm:prSet>
      <dgm:spPr/>
    </dgm:pt>
    <dgm:pt modelId="{21D4D5B1-81E3-45D4-AF73-7B46B9CFF88C}" type="pres">
      <dgm:prSet presAssocID="{02833346-8A86-4231-B60F-3571BCA49242}" presName="bgRect" presStyleLbl="node1" presStyleIdx="1" presStyleCnt="3"/>
      <dgm:spPr/>
    </dgm:pt>
    <dgm:pt modelId="{89ECA32C-484C-4D43-8E9C-610B02A535C5}" type="pres">
      <dgm:prSet presAssocID="{02833346-8A86-4231-B60F-3571BCA49242}" presName="parentNode" presStyleLbl="node1" presStyleIdx="1" presStyleCnt="3">
        <dgm:presLayoutVars>
          <dgm:chMax val="0"/>
          <dgm:bulletEnabled val="1"/>
        </dgm:presLayoutVars>
      </dgm:prSet>
      <dgm:spPr/>
    </dgm:pt>
    <dgm:pt modelId="{B6769B4F-9361-4061-BE4D-5BEAC270CE4C}" type="pres">
      <dgm:prSet presAssocID="{02833346-8A86-4231-B60F-3571BCA49242}" presName="childNode" presStyleLbl="node1" presStyleIdx="1" presStyleCnt="3">
        <dgm:presLayoutVars>
          <dgm:bulletEnabled val="1"/>
        </dgm:presLayoutVars>
      </dgm:prSet>
      <dgm:spPr/>
    </dgm:pt>
    <dgm:pt modelId="{45B723F7-2B13-452A-A809-0EBBBFCAB8B8}" type="pres">
      <dgm:prSet presAssocID="{EDE1135F-C12F-4FC3-8BC5-6C14C39F21CE}" presName="hSp" presStyleCnt="0"/>
      <dgm:spPr/>
    </dgm:pt>
    <dgm:pt modelId="{22BD67E9-480C-44AF-99BA-4A3664933C8A}" type="pres">
      <dgm:prSet presAssocID="{EDE1135F-C12F-4FC3-8BC5-6C14C39F21CE}" presName="vProcSp" presStyleCnt="0"/>
      <dgm:spPr/>
    </dgm:pt>
    <dgm:pt modelId="{C6EBD526-7D0A-4D0C-81D9-86A35F7C122A}" type="pres">
      <dgm:prSet presAssocID="{EDE1135F-C12F-4FC3-8BC5-6C14C39F21CE}" presName="vSp1" presStyleCnt="0"/>
      <dgm:spPr/>
    </dgm:pt>
    <dgm:pt modelId="{1D56C453-F0B4-43DC-B296-2E85E0597E9F}" type="pres">
      <dgm:prSet presAssocID="{EDE1135F-C12F-4FC3-8BC5-6C14C39F21CE}" presName="simulatedConn" presStyleLbl="solidFgAcc1" presStyleIdx="1" presStyleCnt="2"/>
      <dgm:spPr/>
    </dgm:pt>
    <dgm:pt modelId="{B5AF82EB-C6B8-4237-B7E2-4C81F26BD4C6}" type="pres">
      <dgm:prSet presAssocID="{EDE1135F-C12F-4FC3-8BC5-6C14C39F21CE}" presName="vSp2" presStyleCnt="0"/>
      <dgm:spPr/>
    </dgm:pt>
    <dgm:pt modelId="{8AF222CD-3328-45ED-986E-F6F2217D0332}" type="pres">
      <dgm:prSet presAssocID="{EDE1135F-C12F-4FC3-8BC5-6C14C39F21CE}" presName="sibTrans" presStyleCnt="0"/>
      <dgm:spPr/>
    </dgm:pt>
    <dgm:pt modelId="{ACDC3A51-A29D-4899-846D-68B58BDCCD0F}" type="pres">
      <dgm:prSet presAssocID="{FC9923B9-95C1-4E2E-ABE2-88BDC3CBE56A}" presName="compositeNode" presStyleCnt="0">
        <dgm:presLayoutVars>
          <dgm:bulletEnabled val="1"/>
        </dgm:presLayoutVars>
      </dgm:prSet>
      <dgm:spPr/>
    </dgm:pt>
    <dgm:pt modelId="{611899CF-5B89-4082-AF11-2C6EE16F7AFD}" type="pres">
      <dgm:prSet presAssocID="{FC9923B9-95C1-4E2E-ABE2-88BDC3CBE56A}" presName="bgRect" presStyleLbl="node1" presStyleIdx="2" presStyleCnt="3"/>
      <dgm:spPr/>
    </dgm:pt>
    <dgm:pt modelId="{5FBBE54B-D1CB-4BDC-A240-FB0190CD78C5}" type="pres">
      <dgm:prSet presAssocID="{FC9923B9-95C1-4E2E-ABE2-88BDC3CBE56A}" presName="parentNode" presStyleLbl="node1" presStyleIdx="2" presStyleCnt="3">
        <dgm:presLayoutVars>
          <dgm:chMax val="0"/>
          <dgm:bulletEnabled val="1"/>
        </dgm:presLayoutVars>
      </dgm:prSet>
      <dgm:spPr/>
    </dgm:pt>
    <dgm:pt modelId="{8BCCEF6F-E528-42A8-9FE1-C99291FE01D2}" type="pres">
      <dgm:prSet presAssocID="{FC9923B9-95C1-4E2E-ABE2-88BDC3CBE56A}" presName="childNode" presStyleLbl="node1" presStyleIdx="2" presStyleCnt="3">
        <dgm:presLayoutVars>
          <dgm:bulletEnabled val="1"/>
        </dgm:presLayoutVars>
      </dgm:prSet>
      <dgm:spPr/>
    </dgm:pt>
  </dgm:ptLst>
  <dgm:cxnLst>
    <dgm:cxn modelId="{FA11F011-3326-4428-B5A0-290AE34D955B}" srcId="{3931C7D6-377E-467D-B14E-E8872F3AB87C}" destId="{02833346-8A86-4231-B60F-3571BCA49242}" srcOrd="1" destOrd="0" parTransId="{37B83966-B9B7-4AB7-BADF-F6251F497BCB}" sibTransId="{EDE1135F-C12F-4FC3-8BC5-6C14C39F21CE}"/>
    <dgm:cxn modelId="{2C825F1E-A046-4A05-B7B8-7507521A6194}" type="presOf" srcId="{1442B327-2D79-4786-9DB4-DEE7A1DE55A5}" destId="{8BCCEF6F-E528-42A8-9FE1-C99291FE01D2}" srcOrd="0" destOrd="0" presId="urn:microsoft.com/office/officeart/2005/8/layout/hProcess7"/>
    <dgm:cxn modelId="{A967DC27-537B-4831-AB43-31851F3DAE83}" type="presOf" srcId="{2A375691-D957-4979-AA71-9634E5F6AE65}" destId="{B6769B4F-9361-4061-BE4D-5BEAC270CE4C}" srcOrd="0" destOrd="0" presId="urn:microsoft.com/office/officeart/2005/8/layout/hProcess7"/>
    <dgm:cxn modelId="{44BB422D-84A6-420C-B605-301B97EA7556}" type="presOf" srcId="{1C8D05CD-33B9-43D9-81FC-4BDD6D3A6A14}" destId="{03102CFE-2293-455F-ACED-1F47935B4BD7}" srcOrd="0" destOrd="0" presId="urn:microsoft.com/office/officeart/2005/8/layout/hProcess7"/>
    <dgm:cxn modelId="{863A4940-54DA-401D-96AB-F50497A35DC9}" type="presOf" srcId="{F68F2626-994F-45D3-851A-8FF5276906F0}" destId="{B6769B4F-9361-4061-BE4D-5BEAC270CE4C}" srcOrd="0" destOrd="2" presId="urn:microsoft.com/office/officeart/2005/8/layout/hProcess7"/>
    <dgm:cxn modelId="{3F0A7041-B344-43E0-A6A1-895479B47BEA}" srcId="{02833346-8A86-4231-B60F-3571BCA49242}" destId="{2A375691-D957-4979-AA71-9634E5F6AE65}" srcOrd="0" destOrd="0" parTransId="{305F6D13-3589-4BA8-9288-80659FC174CC}" sibTransId="{0251E116-6BBB-410C-A7C8-39183923B911}"/>
    <dgm:cxn modelId="{C4AA4562-E107-4660-A2EC-B85756D0B130}" type="presOf" srcId="{FC9923B9-95C1-4E2E-ABE2-88BDC3CBE56A}" destId="{611899CF-5B89-4082-AF11-2C6EE16F7AFD}" srcOrd="0" destOrd="0" presId="urn:microsoft.com/office/officeart/2005/8/layout/hProcess7"/>
    <dgm:cxn modelId="{38596667-E4A1-453C-B3A5-D56427E6EDD2}" type="presOf" srcId="{9287037A-6267-4A4D-A719-69C39A68C9D5}" destId="{1AE2178C-ECA3-4D12-9773-3625F5F41C3C}" srcOrd="0" destOrd="0" presId="urn:microsoft.com/office/officeart/2005/8/layout/hProcess7"/>
    <dgm:cxn modelId="{E290706B-AF27-4E2C-AF27-32CB2269802F}" type="presOf" srcId="{3931C7D6-377E-467D-B14E-E8872F3AB87C}" destId="{B3785C26-FB29-4311-A979-B34513254B18}" srcOrd="0" destOrd="0" presId="urn:microsoft.com/office/officeart/2005/8/layout/hProcess7"/>
    <dgm:cxn modelId="{2D717F4B-B9A5-4654-8BF9-B32EE74D0511}" type="presOf" srcId="{9287037A-6267-4A4D-A719-69C39A68C9D5}" destId="{6B2FB9F0-4984-4766-ADA3-32F254E2C0F3}" srcOrd="1" destOrd="0" presId="urn:microsoft.com/office/officeart/2005/8/layout/hProcess7"/>
    <dgm:cxn modelId="{354DFF73-D7BF-4251-B71B-0833B51C53A6}" srcId="{02833346-8A86-4231-B60F-3571BCA49242}" destId="{C9E07083-7CCF-4BCD-9EED-EBE60455775C}" srcOrd="1" destOrd="0" parTransId="{22AC321D-D0B2-4A02-A025-E301558D538C}" sibTransId="{29AC694D-6106-4BD7-85D7-33A495628B0C}"/>
    <dgm:cxn modelId="{03496956-3A4D-4E8A-B745-39734A49F03E}" srcId="{3931C7D6-377E-467D-B14E-E8872F3AB87C}" destId="{9287037A-6267-4A4D-A719-69C39A68C9D5}" srcOrd="0" destOrd="0" parTransId="{2AC9CE23-C891-474D-895C-37F9F2AF0E12}" sibTransId="{783C4756-48E3-4C20-9A8D-2DC52FA95736}"/>
    <dgm:cxn modelId="{9651D085-EAE8-43CA-B278-1246C231E34D}" type="presOf" srcId="{02833346-8A86-4231-B60F-3571BCA49242}" destId="{89ECA32C-484C-4D43-8E9C-610B02A535C5}" srcOrd="1" destOrd="0" presId="urn:microsoft.com/office/officeart/2005/8/layout/hProcess7"/>
    <dgm:cxn modelId="{118E4D93-F897-46D1-B80C-0C732ACAC845}" srcId="{02833346-8A86-4231-B60F-3571BCA49242}" destId="{F68F2626-994F-45D3-851A-8FF5276906F0}" srcOrd="2" destOrd="0" parTransId="{D7CE07C4-6482-4B9F-B555-A889E06FB1E0}" sibTransId="{D334A3A0-B791-4798-8978-9FC27D0C4201}"/>
    <dgm:cxn modelId="{BEE4199D-2F7A-4ECE-BA72-AA098CC0889A}" type="presOf" srcId="{FC9923B9-95C1-4E2E-ABE2-88BDC3CBE56A}" destId="{5FBBE54B-D1CB-4BDC-A240-FB0190CD78C5}" srcOrd="1" destOrd="0" presId="urn:microsoft.com/office/officeart/2005/8/layout/hProcess7"/>
    <dgm:cxn modelId="{13B6BBA1-1E7B-42A4-966F-088A3D490354}" type="presOf" srcId="{C9E07083-7CCF-4BCD-9EED-EBE60455775C}" destId="{B6769B4F-9361-4061-BE4D-5BEAC270CE4C}" srcOrd="0" destOrd="1" presId="urn:microsoft.com/office/officeart/2005/8/layout/hProcess7"/>
    <dgm:cxn modelId="{440363BF-E7CE-4352-8FB7-FFA376DF840A}" type="presOf" srcId="{02833346-8A86-4231-B60F-3571BCA49242}" destId="{21D4D5B1-81E3-45D4-AF73-7B46B9CFF88C}" srcOrd="0" destOrd="0" presId="urn:microsoft.com/office/officeart/2005/8/layout/hProcess7"/>
    <dgm:cxn modelId="{0F0B8CD3-AAFE-4E17-BDDF-5636B3EE901E}" srcId="{FC9923B9-95C1-4E2E-ABE2-88BDC3CBE56A}" destId="{1442B327-2D79-4786-9DB4-DEE7A1DE55A5}" srcOrd="0" destOrd="0" parTransId="{660165D1-3D78-4D1F-95EF-305275AD8E55}" sibTransId="{E55C2064-D32F-4E2C-9F81-AA8185727191}"/>
    <dgm:cxn modelId="{344F48D6-8088-41C4-A38D-D9E12A3033CC}" srcId="{3931C7D6-377E-467D-B14E-E8872F3AB87C}" destId="{FC9923B9-95C1-4E2E-ABE2-88BDC3CBE56A}" srcOrd="2" destOrd="0" parTransId="{B2073066-5FC9-4C19-80D9-4FE59BC1C7DC}" sibTransId="{0AA72F3F-BD98-4455-8018-0DCAF8B610A8}"/>
    <dgm:cxn modelId="{3B3A68F8-9B5C-4546-9F6D-2E143101A509}" srcId="{9287037A-6267-4A4D-A719-69C39A68C9D5}" destId="{1C8D05CD-33B9-43D9-81FC-4BDD6D3A6A14}" srcOrd="0" destOrd="0" parTransId="{60A002F5-1EA1-4569-8773-97DA2A2E90DF}" sibTransId="{4049EF35-BC13-40DF-B1A6-C30E5725C3D1}"/>
    <dgm:cxn modelId="{01F68FDC-18B4-4E28-B22F-41F2448F34BF}" type="presParOf" srcId="{B3785C26-FB29-4311-A979-B34513254B18}" destId="{2C9772D8-213C-4415-BF12-58842968B019}" srcOrd="0" destOrd="0" presId="urn:microsoft.com/office/officeart/2005/8/layout/hProcess7"/>
    <dgm:cxn modelId="{1FCD66DC-E1D4-4B39-920D-3241A6D6CE22}" type="presParOf" srcId="{2C9772D8-213C-4415-BF12-58842968B019}" destId="{1AE2178C-ECA3-4D12-9773-3625F5F41C3C}" srcOrd="0" destOrd="0" presId="urn:microsoft.com/office/officeart/2005/8/layout/hProcess7"/>
    <dgm:cxn modelId="{EB77E0BF-ABD7-4FAD-8742-3678C809255E}" type="presParOf" srcId="{2C9772D8-213C-4415-BF12-58842968B019}" destId="{6B2FB9F0-4984-4766-ADA3-32F254E2C0F3}" srcOrd="1" destOrd="0" presId="urn:microsoft.com/office/officeart/2005/8/layout/hProcess7"/>
    <dgm:cxn modelId="{94E1A460-153A-4751-A235-4BC8EC36562A}" type="presParOf" srcId="{2C9772D8-213C-4415-BF12-58842968B019}" destId="{03102CFE-2293-455F-ACED-1F47935B4BD7}" srcOrd="2" destOrd="0" presId="urn:microsoft.com/office/officeart/2005/8/layout/hProcess7"/>
    <dgm:cxn modelId="{5D57FA2E-9A09-403E-BCE9-340819AAF6B1}" type="presParOf" srcId="{B3785C26-FB29-4311-A979-B34513254B18}" destId="{6A7ADD0C-0668-4B65-8DF8-72ACF92CCA50}" srcOrd="1" destOrd="0" presId="urn:microsoft.com/office/officeart/2005/8/layout/hProcess7"/>
    <dgm:cxn modelId="{5181345F-FC8D-4BE8-AC25-752597660D17}" type="presParOf" srcId="{B3785C26-FB29-4311-A979-B34513254B18}" destId="{134CD371-E4B4-4394-8D63-85638A3AD76F}" srcOrd="2" destOrd="0" presId="urn:microsoft.com/office/officeart/2005/8/layout/hProcess7"/>
    <dgm:cxn modelId="{8B5C037B-255E-49DE-A92D-94EC77086A72}" type="presParOf" srcId="{134CD371-E4B4-4394-8D63-85638A3AD76F}" destId="{069D9514-5780-4A31-8C61-16B33F7045B4}" srcOrd="0" destOrd="0" presId="urn:microsoft.com/office/officeart/2005/8/layout/hProcess7"/>
    <dgm:cxn modelId="{423C24AC-A1DC-427D-9D7B-53B56D448B9F}" type="presParOf" srcId="{134CD371-E4B4-4394-8D63-85638A3AD76F}" destId="{1B26AF2E-8640-4979-B6D0-3BD907D840AD}" srcOrd="1" destOrd="0" presId="urn:microsoft.com/office/officeart/2005/8/layout/hProcess7"/>
    <dgm:cxn modelId="{42CA84EE-8BF3-4308-BC80-D4349DB0AF1E}" type="presParOf" srcId="{134CD371-E4B4-4394-8D63-85638A3AD76F}" destId="{0A6C8ED8-C62D-4FB7-B0FF-3383F87824CA}" srcOrd="2" destOrd="0" presId="urn:microsoft.com/office/officeart/2005/8/layout/hProcess7"/>
    <dgm:cxn modelId="{8169D1CC-8EA7-49FC-B428-8C8B460228B7}" type="presParOf" srcId="{B3785C26-FB29-4311-A979-B34513254B18}" destId="{D221EEDE-3B94-4214-828A-6098B967307F}" srcOrd="3" destOrd="0" presId="urn:microsoft.com/office/officeart/2005/8/layout/hProcess7"/>
    <dgm:cxn modelId="{C334604D-144E-4A8C-A3D3-D2E96A973A13}" type="presParOf" srcId="{B3785C26-FB29-4311-A979-B34513254B18}" destId="{C781CD7E-A9D8-49F0-AB24-D232E6BEC7D1}" srcOrd="4" destOrd="0" presId="urn:microsoft.com/office/officeart/2005/8/layout/hProcess7"/>
    <dgm:cxn modelId="{FDE2BBB7-7224-4BB1-A0F0-A5EC0DFBF14D}" type="presParOf" srcId="{C781CD7E-A9D8-49F0-AB24-D232E6BEC7D1}" destId="{21D4D5B1-81E3-45D4-AF73-7B46B9CFF88C}" srcOrd="0" destOrd="0" presId="urn:microsoft.com/office/officeart/2005/8/layout/hProcess7"/>
    <dgm:cxn modelId="{19EDAEA0-889E-4CF7-A06C-09E41BE79956}" type="presParOf" srcId="{C781CD7E-A9D8-49F0-AB24-D232E6BEC7D1}" destId="{89ECA32C-484C-4D43-8E9C-610B02A535C5}" srcOrd="1" destOrd="0" presId="urn:microsoft.com/office/officeart/2005/8/layout/hProcess7"/>
    <dgm:cxn modelId="{8647BCB7-D13C-4B6A-B9E3-99A31DE6060F}" type="presParOf" srcId="{C781CD7E-A9D8-49F0-AB24-D232E6BEC7D1}" destId="{B6769B4F-9361-4061-BE4D-5BEAC270CE4C}" srcOrd="2" destOrd="0" presId="urn:microsoft.com/office/officeart/2005/8/layout/hProcess7"/>
    <dgm:cxn modelId="{9966B8AB-D02C-4D99-BE64-789E2A22E1E6}" type="presParOf" srcId="{B3785C26-FB29-4311-A979-B34513254B18}" destId="{45B723F7-2B13-452A-A809-0EBBBFCAB8B8}" srcOrd="5" destOrd="0" presId="urn:microsoft.com/office/officeart/2005/8/layout/hProcess7"/>
    <dgm:cxn modelId="{F397165B-2CAB-49C3-8738-62BC52880B5D}" type="presParOf" srcId="{B3785C26-FB29-4311-A979-B34513254B18}" destId="{22BD67E9-480C-44AF-99BA-4A3664933C8A}" srcOrd="6" destOrd="0" presId="urn:microsoft.com/office/officeart/2005/8/layout/hProcess7"/>
    <dgm:cxn modelId="{1DF08170-D29A-494B-9E60-6D9BA1FA9D13}" type="presParOf" srcId="{22BD67E9-480C-44AF-99BA-4A3664933C8A}" destId="{C6EBD526-7D0A-4D0C-81D9-86A35F7C122A}" srcOrd="0" destOrd="0" presId="urn:microsoft.com/office/officeart/2005/8/layout/hProcess7"/>
    <dgm:cxn modelId="{218DE3E6-3F45-428F-B20F-E7DAF7DE2C9E}" type="presParOf" srcId="{22BD67E9-480C-44AF-99BA-4A3664933C8A}" destId="{1D56C453-F0B4-43DC-B296-2E85E0597E9F}" srcOrd="1" destOrd="0" presId="urn:microsoft.com/office/officeart/2005/8/layout/hProcess7"/>
    <dgm:cxn modelId="{8EFAF0A5-F1DF-423D-8E94-527467F98BDC}" type="presParOf" srcId="{22BD67E9-480C-44AF-99BA-4A3664933C8A}" destId="{B5AF82EB-C6B8-4237-B7E2-4C81F26BD4C6}" srcOrd="2" destOrd="0" presId="urn:microsoft.com/office/officeart/2005/8/layout/hProcess7"/>
    <dgm:cxn modelId="{17B28CC5-978F-483E-A0DC-6E4C9E14698F}" type="presParOf" srcId="{B3785C26-FB29-4311-A979-B34513254B18}" destId="{8AF222CD-3328-45ED-986E-F6F2217D0332}" srcOrd="7" destOrd="0" presId="urn:microsoft.com/office/officeart/2005/8/layout/hProcess7"/>
    <dgm:cxn modelId="{FC78EC46-AA7C-4F3B-8113-3AD25B52C28F}" type="presParOf" srcId="{B3785C26-FB29-4311-A979-B34513254B18}" destId="{ACDC3A51-A29D-4899-846D-68B58BDCCD0F}" srcOrd="8" destOrd="0" presId="urn:microsoft.com/office/officeart/2005/8/layout/hProcess7"/>
    <dgm:cxn modelId="{A2E1BBEF-0CA2-43BA-A5E0-E49404E13E12}" type="presParOf" srcId="{ACDC3A51-A29D-4899-846D-68B58BDCCD0F}" destId="{611899CF-5B89-4082-AF11-2C6EE16F7AFD}" srcOrd="0" destOrd="0" presId="urn:microsoft.com/office/officeart/2005/8/layout/hProcess7"/>
    <dgm:cxn modelId="{51D7AB34-C134-4FA8-AC8C-21E6D1D90FA9}" type="presParOf" srcId="{ACDC3A51-A29D-4899-846D-68B58BDCCD0F}" destId="{5FBBE54B-D1CB-4BDC-A240-FB0190CD78C5}" srcOrd="1" destOrd="0" presId="urn:microsoft.com/office/officeart/2005/8/layout/hProcess7"/>
    <dgm:cxn modelId="{1D582EE6-02E9-4954-B6E9-AD8207F04C16}" type="presParOf" srcId="{ACDC3A51-A29D-4899-846D-68B58BDCCD0F}" destId="{8BCCEF6F-E528-42A8-9FE1-C99291FE01D2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3B3394E0-65E6-4E2C-9B3E-AF48F5F5E96F}" type="doc">
      <dgm:prSet loTypeId="urn:microsoft.com/office/officeart/2005/8/layout/process1" loCatId="process" qsTypeId="urn:microsoft.com/office/officeart/2005/8/quickstyle/simple1" qsCatId="simple" csTypeId="urn:microsoft.com/office/officeart/2005/8/colors/accent2_1" csCatId="accent2" phldr="1"/>
      <dgm:spPr/>
    </dgm:pt>
    <dgm:pt modelId="{BE5BAFF4-1AC7-46A4-B3F8-28A51353DC57}">
      <dgm:prSet phldrT="[Text]" custT="1"/>
      <dgm:spPr/>
      <dgm:t>
        <a:bodyPr/>
        <a:lstStyle/>
        <a:p>
          <a:r>
            <a:rPr lang="id-ID" sz="2000" dirty="0"/>
            <a:t>Pasal 15 PerMen Energi dan Sumber Daya Mineral no.14 tahun 2018 tentang Kegiatan Usaha Penunjang Minyak dan Gas Bumi</a:t>
          </a:r>
        </a:p>
      </dgm:t>
    </dgm:pt>
    <dgm:pt modelId="{AC8445B5-7A25-4302-AF6A-7D202A8AFF1E}" type="parTrans" cxnId="{C4D17D15-989D-4190-A39E-417513C4CD16}">
      <dgm:prSet/>
      <dgm:spPr/>
      <dgm:t>
        <a:bodyPr/>
        <a:lstStyle/>
        <a:p>
          <a:endParaRPr lang="id-ID"/>
        </a:p>
      </dgm:t>
    </dgm:pt>
    <dgm:pt modelId="{78866A5B-9ABB-4A16-B302-6A72184BB007}" type="sibTrans" cxnId="{C4D17D15-989D-4190-A39E-417513C4CD16}">
      <dgm:prSet/>
      <dgm:spPr/>
      <dgm:t>
        <a:bodyPr/>
        <a:lstStyle/>
        <a:p>
          <a:endParaRPr lang="id-ID"/>
        </a:p>
      </dgm:t>
    </dgm:pt>
    <dgm:pt modelId="{7B36572B-9A1A-43CE-A66D-6FF4A6DED8B3}">
      <dgm:prSet phldrT="[Text]"/>
      <dgm:spPr/>
      <dgm:t>
        <a:bodyPr/>
        <a:lstStyle/>
        <a:p>
          <a:r>
            <a:rPr lang="id-ID" dirty="0"/>
            <a:t>dalam rangka meningkatkan kemampuan pelaku Usaha Penunjang Migas, </a:t>
          </a:r>
          <a:r>
            <a:rPr lang="id-ID" dirty="0">
              <a:solidFill>
                <a:srgbClr val="C00000"/>
              </a:solidFill>
            </a:rPr>
            <a:t>Direktur Jenderal melaksanakan evaluasi melalui audit kepatuhan </a:t>
          </a:r>
          <a:r>
            <a:rPr lang="id-ID" dirty="0"/>
            <a:t>terhadap perusahaan atau perserorangan pemegang Surat Kemampuan Usaha Penunjang Migas</a:t>
          </a:r>
        </a:p>
      </dgm:t>
    </dgm:pt>
    <dgm:pt modelId="{972C042B-BB3E-4410-A158-C1689C84F737}" type="parTrans" cxnId="{4A34B4FC-8D02-4D3C-9E34-9013A2DC788D}">
      <dgm:prSet/>
      <dgm:spPr/>
      <dgm:t>
        <a:bodyPr/>
        <a:lstStyle/>
        <a:p>
          <a:endParaRPr lang="id-ID"/>
        </a:p>
      </dgm:t>
    </dgm:pt>
    <dgm:pt modelId="{F8E67846-B915-492C-9844-DDA521D28F67}" type="sibTrans" cxnId="{4A34B4FC-8D02-4D3C-9E34-9013A2DC788D}">
      <dgm:prSet/>
      <dgm:spPr/>
      <dgm:t>
        <a:bodyPr/>
        <a:lstStyle/>
        <a:p>
          <a:endParaRPr lang="id-ID"/>
        </a:p>
      </dgm:t>
    </dgm:pt>
    <dgm:pt modelId="{F3C803AA-8BD1-4E4B-9678-026757A5B2F4}">
      <dgm:prSet phldrT="[Text]" custT="1"/>
      <dgm:spPr/>
      <dgm:t>
        <a:bodyPr/>
        <a:lstStyle/>
        <a:p>
          <a:r>
            <a:rPr lang="id-ID" sz="2000"/>
            <a:t>salah satunya terhadap capaian tingkat komponen dalam negeri (TKDN) dan/atau nilai tingkat komponen dalam negeri (TKDN) untuk Usaha Industri Penunjang Migas</a:t>
          </a:r>
          <a:endParaRPr lang="id-ID" sz="2000" dirty="0"/>
        </a:p>
      </dgm:t>
    </dgm:pt>
    <dgm:pt modelId="{5D6B25E4-2310-4EFA-B28B-D13BA6FC8C11}" type="parTrans" cxnId="{BD698495-2752-40B9-9773-2A284B623713}">
      <dgm:prSet/>
      <dgm:spPr/>
      <dgm:t>
        <a:bodyPr/>
        <a:lstStyle/>
        <a:p>
          <a:endParaRPr lang="id-ID"/>
        </a:p>
      </dgm:t>
    </dgm:pt>
    <dgm:pt modelId="{9DAFA138-3C88-472D-ACC0-5971BCD75E7C}" type="sibTrans" cxnId="{BD698495-2752-40B9-9773-2A284B623713}">
      <dgm:prSet/>
      <dgm:spPr/>
      <dgm:t>
        <a:bodyPr/>
        <a:lstStyle/>
        <a:p>
          <a:endParaRPr lang="id-ID"/>
        </a:p>
      </dgm:t>
    </dgm:pt>
    <dgm:pt modelId="{5FC7A052-0F40-4005-83AC-8F27B5EB0D48}" type="pres">
      <dgm:prSet presAssocID="{3B3394E0-65E6-4E2C-9B3E-AF48F5F5E96F}" presName="Name0" presStyleCnt="0">
        <dgm:presLayoutVars>
          <dgm:dir/>
          <dgm:resizeHandles val="exact"/>
        </dgm:presLayoutVars>
      </dgm:prSet>
      <dgm:spPr/>
    </dgm:pt>
    <dgm:pt modelId="{7CFB5594-5BCF-48DF-AAAA-77E081BDAD11}" type="pres">
      <dgm:prSet presAssocID="{BE5BAFF4-1AC7-46A4-B3F8-28A51353DC57}" presName="node" presStyleLbl="node1" presStyleIdx="0" presStyleCnt="3">
        <dgm:presLayoutVars>
          <dgm:bulletEnabled val="1"/>
        </dgm:presLayoutVars>
      </dgm:prSet>
      <dgm:spPr/>
    </dgm:pt>
    <dgm:pt modelId="{393D061F-7F9D-4158-B267-13657EB73E34}" type="pres">
      <dgm:prSet presAssocID="{78866A5B-9ABB-4A16-B302-6A72184BB007}" presName="sibTrans" presStyleLbl="sibTrans2D1" presStyleIdx="0" presStyleCnt="2"/>
      <dgm:spPr/>
    </dgm:pt>
    <dgm:pt modelId="{70D7EED2-723F-41F8-B925-0BAA62E15453}" type="pres">
      <dgm:prSet presAssocID="{78866A5B-9ABB-4A16-B302-6A72184BB007}" presName="connectorText" presStyleLbl="sibTrans2D1" presStyleIdx="0" presStyleCnt="2"/>
      <dgm:spPr/>
    </dgm:pt>
    <dgm:pt modelId="{F5134765-D4C8-4725-8DAE-D1F88798A341}" type="pres">
      <dgm:prSet presAssocID="{7B36572B-9A1A-43CE-A66D-6FF4A6DED8B3}" presName="node" presStyleLbl="node1" presStyleIdx="1" presStyleCnt="3">
        <dgm:presLayoutVars>
          <dgm:bulletEnabled val="1"/>
        </dgm:presLayoutVars>
      </dgm:prSet>
      <dgm:spPr/>
    </dgm:pt>
    <dgm:pt modelId="{E34B18BF-996D-4AF0-AD5B-677F6F5AE764}" type="pres">
      <dgm:prSet presAssocID="{F8E67846-B915-492C-9844-DDA521D28F67}" presName="sibTrans" presStyleLbl="sibTrans2D1" presStyleIdx="1" presStyleCnt="2"/>
      <dgm:spPr/>
    </dgm:pt>
    <dgm:pt modelId="{AB556FB2-7518-4253-A1B9-6DA9D271C7D9}" type="pres">
      <dgm:prSet presAssocID="{F8E67846-B915-492C-9844-DDA521D28F67}" presName="connectorText" presStyleLbl="sibTrans2D1" presStyleIdx="1" presStyleCnt="2"/>
      <dgm:spPr/>
    </dgm:pt>
    <dgm:pt modelId="{AAC0FC2A-C5CB-4DD6-B008-08272148A66A}" type="pres">
      <dgm:prSet presAssocID="{F3C803AA-8BD1-4E4B-9678-026757A5B2F4}" presName="node" presStyleLbl="node1" presStyleIdx="2" presStyleCnt="3">
        <dgm:presLayoutVars>
          <dgm:bulletEnabled val="1"/>
        </dgm:presLayoutVars>
      </dgm:prSet>
      <dgm:spPr/>
    </dgm:pt>
  </dgm:ptLst>
  <dgm:cxnLst>
    <dgm:cxn modelId="{C4D17D15-989D-4190-A39E-417513C4CD16}" srcId="{3B3394E0-65E6-4E2C-9B3E-AF48F5F5E96F}" destId="{BE5BAFF4-1AC7-46A4-B3F8-28A51353DC57}" srcOrd="0" destOrd="0" parTransId="{AC8445B5-7A25-4302-AF6A-7D202A8AFF1E}" sibTransId="{78866A5B-9ABB-4A16-B302-6A72184BB007}"/>
    <dgm:cxn modelId="{09C2E71F-ED4B-49CD-A46F-8194930CA030}" type="presOf" srcId="{78866A5B-9ABB-4A16-B302-6A72184BB007}" destId="{70D7EED2-723F-41F8-B925-0BAA62E15453}" srcOrd="1" destOrd="0" presId="urn:microsoft.com/office/officeart/2005/8/layout/process1"/>
    <dgm:cxn modelId="{6D421935-4C8B-4795-98A1-07AD76E811BA}" type="presOf" srcId="{F8E67846-B915-492C-9844-DDA521D28F67}" destId="{E34B18BF-996D-4AF0-AD5B-677F6F5AE764}" srcOrd="0" destOrd="0" presId="urn:microsoft.com/office/officeart/2005/8/layout/process1"/>
    <dgm:cxn modelId="{C6619D50-7D3B-4042-BD26-38CFEB43BA30}" type="presOf" srcId="{F3C803AA-8BD1-4E4B-9678-026757A5B2F4}" destId="{AAC0FC2A-C5CB-4DD6-B008-08272148A66A}" srcOrd="0" destOrd="0" presId="urn:microsoft.com/office/officeart/2005/8/layout/process1"/>
    <dgm:cxn modelId="{78F3EA86-48E9-4DA3-A21D-09F8970F7CBD}" type="presOf" srcId="{78866A5B-9ABB-4A16-B302-6A72184BB007}" destId="{393D061F-7F9D-4158-B267-13657EB73E34}" srcOrd="0" destOrd="0" presId="urn:microsoft.com/office/officeart/2005/8/layout/process1"/>
    <dgm:cxn modelId="{1BFDAC89-4D69-4315-9EC3-A54F4D75104A}" type="presOf" srcId="{BE5BAFF4-1AC7-46A4-B3F8-28A51353DC57}" destId="{7CFB5594-5BCF-48DF-AAAA-77E081BDAD11}" srcOrd="0" destOrd="0" presId="urn:microsoft.com/office/officeart/2005/8/layout/process1"/>
    <dgm:cxn modelId="{BD698495-2752-40B9-9773-2A284B623713}" srcId="{3B3394E0-65E6-4E2C-9B3E-AF48F5F5E96F}" destId="{F3C803AA-8BD1-4E4B-9678-026757A5B2F4}" srcOrd="2" destOrd="0" parTransId="{5D6B25E4-2310-4EFA-B28B-D13BA6FC8C11}" sibTransId="{9DAFA138-3C88-472D-ACC0-5971BCD75E7C}"/>
    <dgm:cxn modelId="{2CCEAC95-F216-4A76-9F75-234D069E14A1}" type="presOf" srcId="{F8E67846-B915-492C-9844-DDA521D28F67}" destId="{AB556FB2-7518-4253-A1B9-6DA9D271C7D9}" srcOrd="1" destOrd="0" presId="urn:microsoft.com/office/officeart/2005/8/layout/process1"/>
    <dgm:cxn modelId="{CD092998-D28C-41F6-AA19-F520AFC3848E}" type="presOf" srcId="{3B3394E0-65E6-4E2C-9B3E-AF48F5F5E96F}" destId="{5FC7A052-0F40-4005-83AC-8F27B5EB0D48}" srcOrd="0" destOrd="0" presId="urn:microsoft.com/office/officeart/2005/8/layout/process1"/>
    <dgm:cxn modelId="{AB05ADCE-8C40-425E-86A6-C5DCA131F4C1}" type="presOf" srcId="{7B36572B-9A1A-43CE-A66D-6FF4A6DED8B3}" destId="{F5134765-D4C8-4725-8DAE-D1F88798A341}" srcOrd="0" destOrd="0" presId="urn:microsoft.com/office/officeart/2005/8/layout/process1"/>
    <dgm:cxn modelId="{4A34B4FC-8D02-4D3C-9E34-9013A2DC788D}" srcId="{3B3394E0-65E6-4E2C-9B3E-AF48F5F5E96F}" destId="{7B36572B-9A1A-43CE-A66D-6FF4A6DED8B3}" srcOrd="1" destOrd="0" parTransId="{972C042B-BB3E-4410-A158-C1689C84F737}" sibTransId="{F8E67846-B915-492C-9844-DDA521D28F67}"/>
    <dgm:cxn modelId="{95B88AB0-325F-4331-98F0-AC6265B7D487}" type="presParOf" srcId="{5FC7A052-0F40-4005-83AC-8F27B5EB0D48}" destId="{7CFB5594-5BCF-48DF-AAAA-77E081BDAD11}" srcOrd="0" destOrd="0" presId="urn:microsoft.com/office/officeart/2005/8/layout/process1"/>
    <dgm:cxn modelId="{509B1584-7DC2-4750-8F27-533CA91E395A}" type="presParOf" srcId="{5FC7A052-0F40-4005-83AC-8F27B5EB0D48}" destId="{393D061F-7F9D-4158-B267-13657EB73E34}" srcOrd="1" destOrd="0" presId="urn:microsoft.com/office/officeart/2005/8/layout/process1"/>
    <dgm:cxn modelId="{782B8491-0CBB-4394-9BF8-A6D7BFDE685A}" type="presParOf" srcId="{393D061F-7F9D-4158-B267-13657EB73E34}" destId="{70D7EED2-723F-41F8-B925-0BAA62E15453}" srcOrd="0" destOrd="0" presId="urn:microsoft.com/office/officeart/2005/8/layout/process1"/>
    <dgm:cxn modelId="{A7AA4472-827F-44AC-9BCB-885DFA2D87CD}" type="presParOf" srcId="{5FC7A052-0F40-4005-83AC-8F27B5EB0D48}" destId="{F5134765-D4C8-4725-8DAE-D1F88798A341}" srcOrd="2" destOrd="0" presId="urn:microsoft.com/office/officeart/2005/8/layout/process1"/>
    <dgm:cxn modelId="{9C841B39-109D-4F6E-B34A-DEC83C2DAE95}" type="presParOf" srcId="{5FC7A052-0F40-4005-83AC-8F27B5EB0D48}" destId="{E34B18BF-996D-4AF0-AD5B-677F6F5AE764}" srcOrd="3" destOrd="0" presId="urn:microsoft.com/office/officeart/2005/8/layout/process1"/>
    <dgm:cxn modelId="{F15A3A9B-75D0-4E5D-9DDF-01857B0810AE}" type="presParOf" srcId="{E34B18BF-996D-4AF0-AD5B-677F6F5AE764}" destId="{AB556FB2-7518-4253-A1B9-6DA9D271C7D9}" srcOrd="0" destOrd="0" presId="urn:microsoft.com/office/officeart/2005/8/layout/process1"/>
    <dgm:cxn modelId="{67A9DFD4-27BB-4936-8C5E-F7D7BF898B95}" type="presParOf" srcId="{5FC7A052-0F40-4005-83AC-8F27B5EB0D48}" destId="{AAC0FC2A-C5CB-4DD6-B008-08272148A66A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E27EE6-2302-4925-B343-A45AE1A7F4F5}">
      <dsp:nvSpPr>
        <dsp:cNvPr id="0" name=""/>
        <dsp:cNvSpPr/>
      </dsp:nvSpPr>
      <dsp:spPr>
        <a:xfrm>
          <a:off x="8017" y="956501"/>
          <a:ext cx="2396305" cy="24803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4000" i="1" kern="1200" dirty="0"/>
            <a:t>Local Content Policy</a:t>
          </a:r>
          <a:endParaRPr lang="id-ID" sz="4000" kern="1200" dirty="0"/>
        </a:p>
      </dsp:txBody>
      <dsp:txXfrm>
        <a:off x="78202" y="1026686"/>
        <a:ext cx="2255935" cy="2339946"/>
      </dsp:txXfrm>
    </dsp:sp>
    <dsp:sp modelId="{E39E0170-6BDD-4EF4-A3F6-A018AE55ADE2}">
      <dsp:nvSpPr>
        <dsp:cNvPr id="0" name=""/>
        <dsp:cNvSpPr/>
      </dsp:nvSpPr>
      <dsp:spPr>
        <a:xfrm>
          <a:off x="2643952" y="1899518"/>
          <a:ext cx="508016" cy="5942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400" kern="1200"/>
        </a:p>
      </dsp:txBody>
      <dsp:txXfrm>
        <a:off x="2643952" y="2018375"/>
        <a:ext cx="355611" cy="356569"/>
      </dsp:txXfrm>
    </dsp:sp>
    <dsp:sp modelId="{1823342B-C75F-4683-8852-0D5432B0880C}">
      <dsp:nvSpPr>
        <dsp:cNvPr id="0" name=""/>
        <dsp:cNvSpPr/>
      </dsp:nvSpPr>
      <dsp:spPr>
        <a:xfrm>
          <a:off x="3362844" y="956501"/>
          <a:ext cx="2396305" cy="24803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kern="1200"/>
            <a:t>mengejar target pengembangan industri, penciptaan lapangan kerja, penambahan nilai, penciptaan tautan dan penggabungan rantai nilai yang lebih baik</a:t>
          </a:r>
          <a:endParaRPr lang="id-ID" sz="1800" kern="1200" dirty="0"/>
        </a:p>
      </dsp:txBody>
      <dsp:txXfrm>
        <a:off x="3433029" y="1026686"/>
        <a:ext cx="2255935" cy="2339946"/>
      </dsp:txXfrm>
    </dsp:sp>
    <dsp:sp modelId="{FADDFEF0-92C8-43A8-8696-C095B52AA998}">
      <dsp:nvSpPr>
        <dsp:cNvPr id="0" name=""/>
        <dsp:cNvSpPr/>
      </dsp:nvSpPr>
      <dsp:spPr>
        <a:xfrm>
          <a:off x="5998780" y="1899518"/>
          <a:ext cx="508016" cy="5942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400" kern="1200"/>
        </a:p>
      </dsp:txBody>
      <dsp:txXfrm>
        <a:off x="5998780" y="2018375"/>
        <a:ext cx="355611" cy="356569"/>
      </dsp:txXfrm>
    </dsp:sp>
    <dsp:sp modelId="{BDF4B44C-9107-42A7-A415-7453F47EAD81}">
      <dsp:nvSpPr>
        <dsp:cNvPr id="0" name=""/>
        <dsp:cNvSpPr/>
      </dsp:nvSpPr>
      <dsp:spPr>
        <a:xfrm>
          <a:off x="6717671" y="956501"/>
          <a:ext cx="2396305" cy="24803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4000" i="1" kern="1200" dirty="0"/>
            <a:t>Demand Side Policy</a:t>
          </a:r>
          <a:endParaRPr lang="id-ID" sz="4000" kern="1200" dirty="0"/>
        </a:p>
      </dsp:txBody>
      <dsp:txXfrm>
        <a:off x="6787856" y="1026686"/>
        <a:ext cx="2255935" cy="23399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E27EE6-2302-4925-B343-A45AE1A7F4F5}">
      <dsp:nvSpPr>
        <dsp:cNvPr id="0" name=""/>
        <dsp:cNvSpPr/>
      </dsp:nvSpPr>
      <dsp:spPr>
        <a:xfrm>
          <a:off x="8017" y="1174486"/>
          <a:ext cx="2396305" cy="204434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4000" i="1" kern="1200" dirty="0"/>
            <a:t>Local Content Policy</a:t>
          </a:r>
          <a:endParaRPr lang="id-ID" sz="4000" kern="1200" dirty="0"/>
        </a:p>
      </dsp:txBody>
      <dsp:txXfrm>
        <a:off x="67894" y="1234363"/>
        <a:ext cx="2276551" cy="1924593"/>
      </dsp:txXfrm>
    </dsp:sp>
    <dsp:sp modelId="{E39E0170-6BDD-4EF4-A3F6-A018AE55ADE2}">
      <dsp:nvSpPr>
        <dsp:cNvPr id="0" name=""/>
        <dsp:cNvSpPr/>
      </dsp:nvSpPr>
      <dsp:spPr>
        <a:xfrm>
          <a:off x="2643952" y="1899518"/>
          <a:ext cx="508016" cy="594283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2100" kern="1200"/>
        </a:p>
      </dsp:txBody>
      <dsp:txXfrm>
        <a:off x="2643952" y="2018375"/>
        <a:ext cx="355611" cy="356569"/>
      </dsp:txXfrm>
    </dsp:sp>
    <dsp:sp modelId="{1823342B-C75F-4683-8852-0D5432B0880C}">
      <dsp:nvSpPr>
        <dsp:cNvPr id="0" name=""/>
        <dsp:cNvSpPr/>
      </dsp:nvSpPr>
      <dsp:spPr>
        <a:xfrm>
          <a:off x="3362844" y="1174486"/>
          <a:ext cx="2396305" cy="204434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700" kern="1200" dirty="0"/>
            <a:t>Local Procurement</a:t>
          </a:r>
        </a:p>
      </dsp:txBody>
      <dsp:txXfrm>
        <a:off x="3422721" y="1234363"/>
        <a:ext cx="2276551" cy="1924593"/>
      </dsp:txXfrm>
    </dsp:sp>
    <dsp:sp modelId="{FADDFEF0-92C8-43A8-8696-C095B52AA998}">
      <dsp:nvSpPr>
        <dsp:cNvPr id="0" name=""/>
        <dsp:cNvSpPr/>
      </dsp:nvSpPr>
      <dsp:spPr>
        <a:xfrm>
          <a:off x="5998780" y="1899518"/>
          <a:ext cx="508016" cy="594283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2100" kern="1200"/>
        </a:p>
      </dsp:txBody>
      <dsp:txXfrm>
        <a:off x="5998780" y="2018375"/>
        <a:ext cx="355611" cy="356569"/>
      </dsp:txXfrm>
    </dsp:sp>
    <dsp:sp modelId="{BDF4B44C-9107-42A7-A415-7453F47EAD81}">
      <dsp:nvSpPr>
        <dsp:cNvPr id="0" name=""/>
        <dsp:cNvSpPr/>
      </dsp:nvSpPr>
      <dsp:spPr>
        <a:xfrm>
          <a:off x="6717671" y="1174486"/>
          <a:ext cx="2396305" cy="204434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400" kern="1200" dirty="0"/>
            <a:t>Pelopor : </a:t>
          </a:r>
          <a:r>
            <a:rPr lang="id-ID" sz="2400" i="1" kern="1200" dirty="0"/>
            <a:t>International Finance Coorporation</a:t>
          </a:r>
          <a:r>
            <a:rPr lang="id-ID" sz="2400" kern="1200" dirty="0"/>
            <a:t> (IFC) 2001</a:t>
          </a:r>
        </a:p>
      </dsp:txBody>
      <dsp:txXfrm>
        <a:off x="6777548" y="1234363"/>
        <a:ext cx="2276551" cy="192459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31EEC1-8651-42A1-A0CB-284ED15F360B}">
      <dsp:nvSpPr>
        <dsp:cNvPr id="0" name=""/>
        <dsp:cNvSpPr/>
      </dsp:nvSpPr>
      <dsp:spPr>
        <a:xfrm>
          <a:off x="5486399" y="2667000"/>
          <a:ext cx="4191000" cy="4191000"/>
        </a:xfrm>
        <a:prstGeom prst="gear9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i="1" kern="1200" dirty="0"/>
            <a:t>barang/jasa termasuk rancang bangun dan perekayasaan yang diproduksi / dikerjakan oleh perusahaan yang berinvestasi &amp; berproduksi di Indonesia, yang menggunakan sebagian tenaga kerja bangsa/ WNI, yang prosesnya menggunakan Bahan Baku/komponen dalam negeri dan/atau sebagian impor</a:t>
          </a:r>
          <a:endParaRPr lang="id-ID" sz="1600" kern="1200" dirty="0"/>
        </a:p>
      </dsp:txBody>
      <dsp:txXfrm>
        <a:off x="6328976" y="3648722"/>
        <a:ext cx="2505846" cy="2154260"/>
      </dsp:txXfrm>
    </dsp:sp>
    <dsp:sp modelId="{13C6B732-3EB7-494E-8B9C-DB9C46482490}">
      <dsp:nvSpPr>
        <dsp:cNvPr id="0" name=""/>
        <dsp:cNvSpPr/>
      </dsp:nvSpPr>
      <dsp:spPr>
        <a:xfrm>
          <a:off x="3048000" y="1676400"/>
          <a:ext cx="3047999" cy="3047999"/>
        </a:xfrm>
        <a:prstGeom prst="gear6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200" kern="1200"/>
            <a:t>produk dalam negeri</a:t>
          </a:r>
          <a:endParaRPr lang="id-ID" sz="3200" kern="1200" dirty="0"/>
        </a:p>
      </dsp:txBody>
      <dsp:txXfrm>
        <a:off x="3815343" y="2448381"/>
        <a:ext cx="1513313" cy="1504037"/>
      </dsp:txXfrm>
    </dsp:sp>
    <dsp:sp modelId="{DCADF9A3-E463-4AEA-A733-2D55AC21052A}">
      <dsp:nvSpPr>
        <dsp:cNvPr id="0" name=""/>
        <dsp:cNvSpPr/>
      </dsp:nvSpPr>
      <dsp:spPr>
        <a:xfrm>
          <a:off x="5805450" y="1887150"/>
          <a:ext cx="5154930" cy="5154930"/>
        </a:xfrm>
        <a:prstGeom prst="circularArrow">
          <a:avLst>
            <a:gd name="adj1" fmla="val 4878"/>
            <a:gd name="adj2" fmla="val 312630"/>
            <a:gd name="adj3" fmla="val 3336150"/>
            <a:gd name="adj4" fmla="val 14976573"/>
            <a:gd name="adj5" fmla="val 569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B93F29-D9BA-44A6-894E-2963C4182B31}">
      <dsp:nvSpPr>
        <dsp:cNvPr id="0" name=""/>
        <dsp:cNvSpPr/>
      </dsp:nvSpPr>
      <dsp:spPr>
        <a:xfrm>
          <a:off x="2508205" y="987291"/>
          <a:ext cx="3897630" cy="3897630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2FB253-3DF7-44C4-8817-02B4AA53DBB7}">
      <dsp:nvSpPr>
        <dsp:cNvPr id="0" name=""/>
        <dsp:cNvSpPr/>
      </dsp:nvSpPr>
      <dsp:spPr>
        <a:xfrm>
          <a:off x="3648797" y="772"/>
          <a:ext cx="5473196" cy="3010979"/>
        </a:xfrm>
        <a:prstGeom prst="rightArrow">
          <a:avLst>
            <a:gd name="adj1" fmla="val 75000"/>
            <a:gd name="adj2" fmla="val 5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000" kern="1200" dirty="0"/>
            <a:t>lembaga negara, kementerian, lembaga pemerintah nonkementerian, dan SKPD dalam PBJ apabila sumber pembiayaannya berasal dari APBN, APBD, termasuk pinjaman/hibah dari dalam negeri/luar negeri</a:t>
          </a:r>
        </a:p>
      </dsp:txBody>
      <dsp:txXfrm>
        <a:off x="3648797" y="377144"/>
        <a:ext cx="4344079" cy="2258235"/>
      </dsp:txXfrm>
    </dsp:sp>
    <dsp:sp modelId="{AE7F2231-EE8A-4658-A11B-0E6DCC1C9C89}">
      <dsp:nvSpPr>
        <dsp:cNvPr id="0" name=""/>
        <dsp:cNvSpPr/>
      </dsp:nvSpPr>
      <dsp:spPr>
        <a:xfrm>
          <a:off x="0" y="772"/>
          <a:ext cx="3648797" cy="301097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700" kern="1200" dirty="0"/>
            <a:t>Pasal 86 (1) UU 3/2014 tentang Perindustrian jo Pasal 57 PP 29/2018 tentang Pemberdayaan Industri</a:t>
          </a:r>
        </a:p>
      </dsp:txBody>
      <dsp:txXfrm>
        <a:off x="146984" y="147756"/>
        <a:ext cx="3354829" cy="2717011"/>
      </dsp:txXfrm>
    </dsp:sp>
    <dsp:sp modelId="{9108A94D-23D3-4217-A159-3F231A4BE456}">
      <dsp:nvSpPr>
        <dsp:cNvPr id="0" name=""/>
        <dsp:cNvSpPr/>
      </dsp:nvSpPr>
      <dsp:spPr>
        <a:xfrm>
          <a:off x="3648797" y="3312848"/>
          <a:ext cx="5473196" cy="3010979"/>
        </a:xfrm>
        <a:prstGeom prst="rightArrow">
          <a:avLst>
            <a:gd name="adj1" fmla="val 75000"/>
            <a:gd name="adj2" fmla="val 5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id-ID" sz="2000" kern="1200" dirty="0"/>
            <a:t>BUMN, BUMD, dan badan usaha swasta dalam PBJ yang pembiayaannya berasal dari APBN, APBD dan/atau pekerjaannya dilakukan melalui pola kerja sama antara Pemerintah dengan badan usaha swasta dan/atau mengusahakan sumber daya yang dikuasai negara</a:t>
          </a:r>
        </a:p>
      </dsp:txBody>
      <dsp:txXfrm>
        <a:off x="3648797" y="3689220"/>
        <a:ext cx="4344079" cy="2258235"/>
      </dsp:txXfrm>
    </dsp:sp>
    <dsp:sp modelId="{701D2761-22B9-453D-9324-2AE1F25849AE}">
      <dsp:nvSpPr>
        <dsp:cNvPr id="0" name=""/>
        <dsp:cNvSpPr/>
      </dsp:nvSpPr>
      <dsp:spPr>
        <a:xfrm>
          <a:off x="0" y="3312848"/>
          <a:ext cx="3648797" cy="301097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600" kern="1200"/>
            <a:t>Produk dalam negeri Indonesia wajib digunakan oleh :</a:t>
          </a:r>
          <a:endParaRPr lang="id-ID" sz="3600" kern="1200" dirty="0"/>
        </a:p>
      </dsp:txBody>
      <dsp:txXfrm>
        <a:off x="146984" y="3459832"/>
        <a:ext cx="3354829" cy="271701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DB252D-7666-459C-BF84-1EFB562D7646}">
      <dsp:nvSpPr>
        <dsp:cNvPr id="0" name=""/>
        <dsp:cNvSpPr/>
      </dsp:nvSpPr>
      <dsp:spPr>
        <a:xfrm>
          <a:off x="692" y="1615889"/>
          <a:ext cx="2978050" cy="3573660"/>
        </a:xfrm>
        <a:prstGeom prst="roundRect">
          <a:avLst>
            <a:gd name="adj" fmla="val 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160020" bIns="0" numCol="1" spcCol="1270" anchor="t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600" kern="1200" dirty="0"/>
            <a:t>.</a:t>
          </a:r>
        </a:p>
      </dsp:txBody>
      <dsp:txXfrm rot="16200000">
        <a:off x="-1166703" y="2783285"/>
        <a:ext cx="2930401" cy="595610"/>
      </dsp:txXfrm>
    </dsp:sp>
    <dsp:sp modelId="{F9F4540B-AFE4-423D-9806-3875D7EA5BDE}">
      <dsp:nvSpPr>
        <dsp:cNvPr id="0" name=""/>
        <dsp:cNvSpPr/>
      </dsp:nvSpPr>
      <dsp:spPr>
        <a:xfrm>
          <a:off x="596302" y="1615889"/>
          <a:ext cx="2218647" cy="3573660"/>
        </a:xfrm>
        <a:prstGeom prst="rect">
          <a:avLst/>
        </a:prstGeom>
        <a:noFill/>
        <a:ln w="127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4864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kern="1200" dirty="0"/>
            <a:t>InPres 2/2009 tentang Penggunaan PDN Dalam PBJ Pemerintah : </a:t>
          </a:r>
          <a:r>
            <a:rPr lang="id-ID" sz="1600" kern="1200" dirty="0">
              <a:solidFill>
                <a:srgbClr val="002060"/>
              </a:solidFill>
            </a:rPr>
            <a:t>Menteri, Jaksa Agung, Kepala Lembaga Pemerintah Non Departemen, Panglima TNI, Kapolri, Pimpinan Kesekretariatan Lembaga Negara, Gubernur &amp; Bupati/ Walikota</a:t>
          </a:r>
          <a:r>
            <a:rPr lang="id-ID" sz="1600" kern="1200" dirty="0"/>
            <a:t> </a:t>
          </a:r>
          <a:r>
            <a:rPr lang="id-ID" sz="1800" kern="1200" dirty="0">
              <a:sym typeface="Wingdings" panose="05000000000000000000" pitchFamily="2" charset="2"/>
            </a:rPr>
            <a:t> </a:t>
          </a:r>
          <a:r>
            <a:rPr lang="id-ID" sz="2000" i="1" kern="1200" dirty="0"/>
            <a:t>Dalam PBJ pemerintah di lingkungan instansi masing-masing, agar:</a:t>
          </a:r>
          <a:endParaRPr lang="id-ID" sz="1800" kern="1200" dirty="0"/>
        </a:p>
      </dsp:txBody>
      <dsp:txXfrm>
        <a:off x="596302" y="1615889"/>
        <a:ext cx="2218647" cy="3573660"/>
      </dsp:txXfrm>
    </dsp:sp>
    <dsp:sp modelId="{96F70D58-6618-4989-8D36-28C980AE63A3}">
      <dsp:nvSpPr>
        <dsp:cNvPr id="0" name=""/>
        <dsp:cNvSpPr/>
      </dsp:nvSpPr>
      <dsp:spPr>
        <a:xfrm>
          <a:off x="3082974" y="1615889"/>
          <a:ext cx="2978050" cy="3573660"/>
        </a:xfrm>
        <a:prstGeom prst="roundRect">
          <a:avLst>
            <a:gd name="adj" fmla="val 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50876" rIns="195580" bIns="0" numCol="1" spcCol="1270" anchor="t" anchorCtr="0">
          <a:noAutofit/>
        </a:bodyPr>
        <a:lstStyle/>
        <a:p>
          <a:pPr marL="0" lvl="0" indent="0" algn="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4400" kern="1200" dirty="0"/>
            <a:t>.</a:t>
          </a:r>
        </a:p>
      </dsp:txBody>
      <dsp:txXfrm rot="16200000">
        <a:off x="1915578" y="2783285"/>
        <a:ext cx="2930401" cy="595610"/>
      </dsp:txXfrm>
    </dsp:sp>
    <dsp:sp modelId="{F0140900-001A-45DA-833A-3A23B823CE6E}">
      <dsp:nvSpPr>
        <dsp:cNvPr id="0" name=""/>
        <dsp:cNvSpPr/>
      </dsp:nvSpPr>
      <dsp:spPr>
        <a:xfrm rot="5400000">
          <a:off x="2835507" y="4453365"/>
          <a:ext cx="524713" cy="446707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244837-8C76-4744-B86F-9DFBD94F60F5}">
      <dsp:nvSpPr>
        <dsp:cNvPr id="0" name=""/>
        <dsp:cNvSpPr/>
      </dsp:nvSpPr>
      <dsp:spPr>
        <a:xfrm>
          <a:off x="3678584" y="1615889"/>
          <a:ext cx="2218647" cy="3573660"/>
        </a:xfrm>
        <a:prstGeom prst="rect">
          <a:avLst/>
        </a:prstGeom>
        <a:noFill/>
        <a:ln w="127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i="1" kern="1200" dirty="0"/>
            <a:t>melakukan langkah-langkah sesuai kewenangan masing-masing guna memaksimalkan penggunaan barang/jasa hasil PDN termasuk rancang bangun dan perekayasaan nasional, serta penggunaan penyedia barang/ jasa nasional</a:t>
          </a:r>
          <a:endParaRPr lang="id-ID" sz="1800" kern="1200" dirty="0"/>
        </a:p>
      </dsp:txBody>
      <dsp:txXfrm>
        <a:off x="3678584" y="1615889"/>
        <a:ext cx="2218647" cy="3573660"/>
      </dsp:txXfrm>
    </dsp:sp>
    <dsp:sp modelId="{FD4BAD99-A836-43BA-87C6-B7880CF3790C}">
      <dsp:nvSpPr>
        <dsp:cNvPr id="0" name=""/>
        <dsp:cNvSpPr/>
      </dsp:nvSpPr>
      <dsp:spPr>
        <a:xfrm>
          <a:off x="6165257" y="1615889"/>
          <a:ext cx="2978050" cy="3573660"/>
        </a:xfrm>
        <a:prstGeom prst="roundRect">
          <a:avLst>
            <a:gd name="adj" fmla="val 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160020" bIns="0" numCol="1" spcCol="1270" anchor="t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600" kern="1200" dirty="0"/>
            <a:t>.</a:t>
          </a:r>
        </a:p>
      </dsp:txBody>
      <dsp:txXfrm rot="16200000">
        <a:off x="4997861" y="2783285"/>
        <a:ext cx="2930401" cy="595610"/>
      </dsp:txXfrm>
    </dsp:sp>
    <dsp:sp modelId="{EF9482D2-6EFC-4D21-BC2A-A96141E559AF}">
      <dsp:nvSpPr>
        <dsp:cNvPr id="0" name=""/>
        <dsp:cNvSpPr/>
      </dsp:nvSpPr>
      <dsp:spPr>
        <a:xfrm rot="5400000">
          <a:off x="5917790" y="4453365"/>
          <a:ext cx="524713" cy="446707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9D8FF1-BB32-4280-BCE8-E611212BA509}">
      <dsp:nvSpPr>
        <dsp:cNvPr id="0" name=""/>
        <dsp:cNvSpPr/>
      </dsp:nvSpPr>
      <dsp:spPr>
        <a:xfrm>
          <a:off x="6760867" y="1615889"/>
          <a:ext cx="2218647" cy="3573660"/>
        </a:xfrm>
        <a:prstGeom prst="rect">
          <a:avLst/>
        </a:prstGeom>
        <a:noFill/>
        <a:ln w="127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i="1" kern="1200" dirty="0"/>
            <a:t>memberikan preferensi harga untuk barang produksi dalam negeri dan penyedia jasa pemborongan nasional kepada perusahaan penyedia barang/jasa</a:t>
          </a:r>
          <a:endParaRPr lang="id-ID" sz="2000" kern="1200" dirty="0"/>
        </a:p>
      </dsp:txBody>
      <dsp:txXfrm>
        <a:off x="6760867" y="1615889"/>
        <a:ext cx="2218647" cy="357366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DB252D-7666-459C-BF84-1EFB562D7646}">
      <dsp:nvSpPr>
        <dsp:cNvPr id="0" name=""/>
        <dsp:cNvSpPr/>
      </dsp:nvSpPr>
      <dsp:spPr>
        <a:xfrm>
          <a:off x="692" y="1615889"/>
          <a:ext cx="2978050" cy="3573660"/>
        </a:xfrm>
        <a:prstGeom prst="roundRect">
          <a:avLst>
            <a:gd name="adj" fmla="val 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160020" bIns="0" numCol="1" spcCol="1270" anchor="t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600" kern="1200" dirty="0"/>
            <a:t>.</a:t>
          </a:r>
        </a:p>
      </dsp:txBody>
      <dsp:txXfrm rot="16200000">
        <a:off x="-1166703" y="2783285"/>
        <a:ext cx="2930401" cy="595610"/>
      </dsp:txXfrm>
    </dsp:sp>
    <dsp:sp modelId="{F9F4540B-AFE4-423D-9806-3875D7EA5BDE}">
      <dsp:nvSpPr>
        <dsp:cNvPr id="0" name=""/>
        <dsp:cNvSpPr/>
      </dsp:nvSpPr>
      <dsp:spPr>
        <a:xfrm>
          <a:off x="596302" y="1615889"/>
          <a:ext cx="2218647" cy="3573660"/>
        </a:xfrm>
        <a:prstGeom prst="rect">
          <a:avLst/>
        </a:prstGeom>
        <a:noFill/>
        <a:ln w="127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kern="1200" dirty="0"/>
            <a:t>SE Menteri BUMN : SE-2/MBU/2012 tentang Penggunaan Produk Dalam Negeri Dalam Pengadaan Barang/ Jasa BUMN dan Anak Perusahaan BUMN. Kepada Direksi BUMN diminta agar di dalam memenuhi kebutuhan barang/ jasa BUMN dan Anak Perusahaan, untuk :</a:t>
          </a:r>
          <a:endParaRPr lang="id-ID" sz="2000" kern="1200" dirty="0"/>
        </a:p>
      </dsp:txBody>
      <dsp:txXfrm>
        <a:off x="596302" y="1615889"/>
        <a:ext cx="2218647" cy="3573660"/>
      </dsp:txXfrm>
    </dsp:sp>
    <dsp:sp modelId="{96F70D58-6618-4989-8D36-28C980AE63A3}">
      <dsp:nvSpPr>
        <dsp:cNvPr id="0" name=""/>
        <dsp:cNvSpPr/>
      </dsp:nvSpPr>
      <dsp:spPr>
        <a:xfrm>
          <a:off x="3082974" y="1615889"/>
          <a:ext cx="2978050" cy="3573660"/>
        </a:xfrm>
        <a:prstGeom prst="roundRect">
          <a:avLst>
            <a:gd name="adj" fmla="val 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50876" rIns="195580" bIns="0" numCol="1" spcCol="1270" anchor="t" anchorCtr="0">
          <a:noAutofit/>
        </a:bodyPr>
        <a:lstStyle/>
        <a:p>
          <a:pPr marL="0" lvl="0" indent="0" algn="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4400" kern="1200" dirty="0"/>
            <a:t>.</a:t>
          </a:r>
        </a:p>
      </dsp:txBody>
      <dsp:txXfrm rot="16200000">
        <a:off x="1915578" y="2783285"/>
        <a:ext cx="2930401" cy="595610"/>
      </dsp:txXfrm>
    </dsp:sp>
    <dsp:sp modelId="{F0140900-001A-45DA-833A-3A23B823CE6E}">
      <dsp:nvSpPr>
        <dsp:cNvPr id="0" name=""/>
        <dsp:cNvSpPr/>
      </dsp:nvSpPr>
      <dsp:spPr>
        <a:xfrm rot="5400000">
          <a:off x="2835507" y="4453365"/>
          <a:ext cx="524713" cy="446707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244837-8C76-4744-B86F-9DFBD94F60F5}">
      <dsp:nvSpPr>
        <dsp:cNvPr id="0" name=""/>
        <dsp:cNvSpPr/>
      </dsp:nvSpPr>
      <dsp:spPr>
        <a:xfrm>
          <a:off x="3678584" y="1615889"/>
          <a:ext cx="2218647" cy="3573660"/>
        </a:xfrm>
        <a:prstGeom prst="rect">
          <a:avLst/>
        </a:prstGeom>
        <a:noFill/>
        <a:ln w="127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kern="1200" dirty="0"/>
            <a:t>Memaksimalkan penggunaan PDN dan penyedia BJ nasional.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id-ID" sz="1800" kern="1200" dirty="0"/>
            <a:t>Dapat memberikan preferensi harga untuk barang PDN dan penyedia jasa pemborongan nasional kepada perusahaan penyedia barang/ jasa nasional.</a:t>
          </a:r>
        </a:p>
      </dsp:txBody>
      <dsp:txXfrm>
        <a:off x="3678584" y="1615889"/>
        <a:ext cx="2218647" cy="3573660"/>
      </dsp:txXfrm>
    </dsp:sp>
    <dsp:sp modelId="{FD4BAD99-A836-43BA-87C6-B7880CF3790C}">
      <dsp:nvSpPr>
        <dsp:cNvPr id="0" name=""/>
        <dsp:cNvSpPr/>
      </dsp:nvSpPr>
      <dsp:spPr>
        <a:xfrm>
          <a:off x="6165257" y="1615889"/>
          <a:ext cx="2978050" cy="3573660"/>
        </a:xfrm>
        <a:prstGeom prst="roundRect">
          <a:avLst>
            <a:gd name="adj" fmla="val 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160020" bIns="0" numCol="1" spcCol="1270" anchor="t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600" kern="1200" dirty="0"/>
            <a:t>.</a:t>
          </a:r>
        </a:p>
      </dsp:txBody>
      <dsp:txXfrm rot="16200000">
        <a:off x="4997861" y="2783285"/>
        <a:ext cx="2930401" cy="595610"/>
      </dsp:txXfrm>
    </dsp:sp>
    <dsp:sp modelId="{EF9482D2-6EFC-4D21-BC2A-A96141E559AF}">
      <dsp:nvSpPr>
        <dsp:cNvPr id="0" name=""/>
        <dsp:cNvSpPr/>
      </dsp:nvSpPr>
      <dsp:spPr>
        <a:xfrm rot="5400000">
          <a:off x="5917790" y="4453365"/>
          <a:ext cx="524713" cy="446707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9D8FF1-BB32-4280-BCE8-E611212BA509}">
      <dsp:nvSpPr>
        <dsp:cNvPr id="0" name=""/>
        <dsp:cNvSpPr/>
      </dsp:nvSpPr>
      <dsp:spPr>
        <a:xfrm>
          <a:off x="6760867" y="1615889"/>
          <a:ext cx="2218647" cy="3573660"/>
        </a:xfrm>
        <a:prstGeom prst="rect">
          <a:avLst/>
        </a:prstGeom>
        <a:noFill/>
        <a:ln w="127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kern="1200" dirty="0"/>
            <a:t>Penggunaan PDN  &amp; pemberian preferensi harga dilakukan dengan memperhatikan kualitas &amp; daya saing produk yang dihasilkan.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id-ID" sz="1800" kern="1200" dirty="0"/>
            <a:t>Dalam mengukur TKDN dari barang-barang yang dibutuhkan BUMN bersinergi dengan BUMN bidang surveyor.</a:t>
          </a:r>
        </a:p>
      </dsp:txBody>
      <dsp:txXfrm>
        <a:off x="6760867" y="1615889"/>
        <a:ext cx="2218647" cy="357366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326731-2C34-4B1C-ABA8-C85AB1538974}">
      <dsp:nvSpPr>
        <dsp:cNvPr id="0" name=""/>
        <dsp:cNvSpPr/>
      </dsp:nvSpPr>
      <dsp:spPr>
        <a:xfrm>
          <a:off x="7526655" y="4109799"/>
          <a:ext cx="91440" cy="74795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4795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7DBAEF-2C94-437A-B5A4-B79C8580141C}">
      <dsp:nvSpPr>
        <dsp:cNvPr id="0" name=""/>
        <dsp:cNvSpPr/>
      </dsp:nvSpPr>
      <dsp:spPr>
        <a:xfrm>
          <a:off x="5214937" y="1728787"/>
          <a:ext cx="2357437" cy="7479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9706"/>
              </a:lnTo>
              <a:lnTo>
                <a:pt x="2357437" y="509706"/>
              </a:lnTo>
              <a:lnTo>
                <a:pt x="2357437" y="74795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17810F-1D59-4B2D-869A-B5170CEF91EF}">
      <dsp:nvSpPr>
        <dsp:cNvPr id="0" name=""/>
        <dsp:cNvSpPr/>
      </dsp:nvSpPr>
      <dsp:spPr>
        <a:xfrm>
          <a:off x="2857500" y="4109799"/>
          <a:ext cx="1571624" cy="7479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9706"/>
              </a:lnTo>
              <a:lnTo>
                <a:pt x="1571624" y="509706"/>
              </a:lnTo>
              <a:lnTo>
                <a:pt x="1571624" y="74795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9BC502-19C8-468F-A9A5-108D3ADFE14F}">
      <dsp:nvSpPr>
        <dsp:cNvPr id="0" name=""/>
        <dsp:cNvSpPr/>
      </dsp:nvSpPr>
      <dsp:spPr>
        <a:xfrm>
          <a:off x="1285875" y="4109799"/>
          <a:ext cx="1571625" cy="747950"/>
        </a:xfrm>
        <a:custGeom>
          <a:avLst/>
          <a:gdLst/>
          <a:ahLst/>
          <a:cxnLst/>
          <a:rect l="0" t="0" r="0" b="0"/>
          <a:pathLst>
            <a:path>
              <a:moveTo>
                <a:pt x="1571625" y="0"/>
              </a:moveTo>
              <a:lnTo>
                <a:pt x="1571625" y="509706"/>
              </a:lnTo>
              <a:lnTo>
                <a:pt x="0" y="509706"/>
              </a:lnTo>
              <a:lnTo>
                <a:pt x="0" y="74795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2453EF-7B9D-4742-9FA5-E868C8980E21}">
      <dsp:nvSpPr>
        <dsp:cNvPr id="0" name=""/>
        <dsp:cNvSpPr/>
      </dsp:nvSpPr>
      <dsp:spPr>
        <a:xfrm>
          <a:off x="2857500" y="1728787"/>
          <a:ext cx="2357437" cy="747950"/>
        </a:xfrm>
        <a:custGeom>
          <a:avLst/>
          <a:gdLst/>
          <a:ahLst/>
          <a:cxnLst/>
          <a:rect l="0" t="0" r="0" b="0"/>
          <a:pathLst>
            <a:path>
              <a:moveTo>
                <a:pt x="2357437" y="0"/>
              </a:moveTo>
              <a:lnTo>
                <a:pt x="2357437" y="509706"/>
              </a:lnTo>
              <a:lnTo>
                <a:pt x="0" y="509706"/>
              </a:lnTo>
              <a:lnTo>
                <a:pt x="0" y="74795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147294-8993-45C1-AD32-47B640C2027B}">
      <dsp:nvSpPr>
        <dsp:cNvPr id="0" name=""/>
        <dsp:cNvSpPr/>
      </dsp:nvSpPr>
      <dsp:spPr>
        <a:xfrm>
          <a:off x="3929062" y="95726"/>
          <a:ext cx="2571749" cy="163306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995049-D9DE-453B-83A5-6F25F854EEEA}">
      <dsp:nvSpPr>
        <dsp:cNvPr id="0" name=""/>
        <dsp:cNvSpPr/>
      </dsp:nvSpPr>
      <dsp:spPr>
        <a:xfrm>
          <a:off x="4214812" y="367188"/>
          <a:ext cx="2571749" cy="16330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kern="1200" dirty="0"/>
            <a:t>Pasal 2 ayat (2) PerMen Perindustrian 02/M-IND/PER/1/2014 tentang Pedoman Peningkatan Penggunaan PDN Dalam PBJ Pemerintah</a:t>
          </a:r>
        </a:p>
      </dsp:txBody>
      <dsp:txXfrm>
        <a:off x="4262643" y="415019"/>
        <a:ext cx="2476087" cy="1537399"/>
      </dsp:txXfrm>
    </dsp:sp>
    <dsp:sp modelId="{A7990AF6-48F8-4E33-9884-E25DF94D225F}">
      <dsp:nvSpPr>
        <dsp:cNvPr id="0" name=""/>
        <dsp:cNvSpPr/>
      </dsp:nvSpPr>
      <dsp:spPr>
        <a:xfrm>
          <a:off x="1571625" y="2476738"/>
          <a:ext cx="2571749" cy="1633061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11FDAE-4D9A-46F7-A631-0E9D380D49DD}">
      <dsp:nvSpPr>
        <dsp:cNvPr id="0" name=""/>
        <dsp:cNvSpPr/>
      </dsp:nvSpPr>
      <dsp:spPr>
        <a:xfrm>
          <a:off x="1857375" y="2748200"/>
          <a:ext cx="2571749" cy="16330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>
              <a:solidFill>
                <a:srgbClr val="002060"/>
              </a:solidFill>
            </a:rPr>
            <a:t>Penggunaan PDN dalam PBJ pemerintah berlaku bagi:</a:t>
          </a:r>
        </a:p>
      </dsp:txBody>
      <dsp:txXfrm>
        <a:off x="1905206" y="2796031"/>
        <a:ext cx="2476087" cy="1537399"/>
      </dsp:txXfrm>
    </dsp:sp>
    <dsp:sp modelId="{1BC17FDC-3D39-4FA0-A002-AD71F0C4FBC9}">
      <dsp:nvSpPr>
        <dsp:cNvPr id="0" name=""/>
        <dsp:cNvSpPr/>
      </dsp:nvSpPr>
      <dsp:spPr>
        <a:xfrm>
          <a:off x="0" y="4857750"/>
          <a:ext cx="2571749" cy="16330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0BD346-0C2B-43AE-84B0-3CE0CD270404}">
      <dsp:nvSpPr>
        <dsp:cNvPr id="0" name=""/>
        <dsp:cNvSpPr/>
      </dsp:nvSpPr>
      <dsp:spPr>
        <a:xfrm>
          <a:off x="285750" y="5129212"/>
          <a:ext cx="2571749" cy="16330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kern="1200" dirty="0"/>
            <a:t>PBJ untuk investasi di lingkungan BI, LPS, OJK, PTN Badan Hukum, dan </a:t>
          </a:r>
          <a:r>
            <a:rPr lang="id-ID" sz="1600" kern="1200" dirty="0">
              <a:solidFill>
                <a:srgbClr val="FF0000"/>
              </a:solidFill>
            </a:rPr>
            <a:t>BUMN</a:t>
          </a:r>
          <a:r>
            <a:rPr lang="id-ID" sz="1600" kern="1200" dirty="0"/>
            <a:t>/BUMD yang </a:t>
          </a:r>
          <a:r>
            <a:rPr lang="id-ID" sz="1600" kern="1200" dirty="0">
              <a:solidFill>
                <a:srgbClr val="FF0000"/>
              </a:solidFill>
            </a:rPr>
            <a:t>pembiayaannya sebagian/ seluruhnya dibebankan pada APBN/APBD.</a:t>
          </a:r>
        </a:p>
      </dsp:txBody>
      <dsp:txXfrm>
        <a:off x="333581" y="5177043"/>
        <a:ext cx="2476087" cy="1537399"/>
      </dsp:txXfrm>
    </dsp:sp>
    <dsp:sp modelId="{ED0DACF3-59D7-4840-A49F-EA7C3686E91B}">
      <dsp:nvSpPr>
        <dsp:cNvPr id="0" name=""/>
        <dsp:cNvSpPr/>
      </dsp:nvSpPr>
      <dsp:spPr>
        <a:xfrm>
          <a:off x="3143250" y="4857750"/>
          <a:ext cx="2571749" cy="16330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E2D013-4740-43D9-9C53-DE46EEC2FA3A}">
      <dsp:nvSpPr>
        <dsp:cNvPr id="0" name=""/>
        <dsp:cNvSpPr/>
      </dsp:nvSpPr>
      <dsp:spPr>
        <a:xfrm>
          <a:off x="3429000" y="5129212"/>
          <a:ext cx="2571749" cy="16330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kern="1200" dirty="0"/>
            <a:t>PBJ yang sebagian /seluruh dananya bersumber dari pinjaman/ hibah dalam negeri yang diterima pemerintah dan/atau pemerintah daerah</a:t>
          </a:r>
        </a:p>
      </dsp:txBody>
      <dsp:txXfrm>
        <a:off x="3476831" y="5177043"/>
        <a:ext cx="2476087" cy="1537399"/>
      </dsp:txXfrm>
    </dsp:sp>
    <dsp:sp modelId="{E6E3CD4B-1F3C-4687-AF3C-3054D240CE80}">
      <dsp:nvSpPr>
        <dsp:cNvPr id="0" name=""/>
        <dsp:cNvSpPr/>
      </dsp:nvSpPr>
      <dsp:spPr>
        <a:xfrm>
          <a:off x="6286500" y="2476738"/>
          <a:ext cx="2571749" cy="1633061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74B00F-8A7F-4FD7-9589-716C0AD74FF5}">
      <dsp:nvSpPr>
        <dsp:cNvPr id="0" name=""/>
        <dsp:cNvSpPr/>
      </dsp:nvSpPr>
      <dsp:spPr>
        <a:xfrm>
          <a:off x="6572250" y="2748200"/>
          <a:ext cx="2571749" cy="16330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kern="1200" dirty="0"/>
            <a:t>PBJ di lingkungan Kementerian/ Lembaga/SKPD/Instansi yang pembiayaannya baik sebagian /seluruhnya bersumber dari APBN/APBD.</a:t>
          </a:r>
        </a:p>
      </dsp:txBody>
      <dsp:txXfrm>
        <a:off x="6620081" y="2796031"/>
        <a:ext cx="2476087" cy="1537399"/>
      </dsp:txXfrm>
    </dsp:sp>
    <dsp:sp modelId="{453AFDF3-A8E9-448C-BE49-2E45A4BC2662}">
      <dsp:nvSpPr>
        <dsp:cNvPr id="0" name=""/>
        <dsp:cNvSpPr/>
      </dsp:nvSpPr>
      <dsp:spPr>
        <a:xfrm>
          <a:off x="6286500" y="4857750"/>
          <a:ext cx="2571749" cy="16330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298697-E5F8-4DE9-8744-18DA9A9C87F5}">
      <dsp:nvSpPr>
        <dsp:cNvPr id="0" name=""/>
        <dsp:cNvSpPr/>
      </dsp:nvSpPr>
      <dsp:spPr>
        <a:xfrm>
          <a:off x="6572250" y="5129212"/>
          <a:ext cx="2571749" cy="16330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kern="1200" dirty="0"/>
            <a:t>PBJ yang dananya baik sebagian /seluruhnya berasal dari pinjaman/hibah luar negeri</a:t>
          </a:r>
        </a:p>
      </dsp:txBody>
      <dsp:txXfrm>
        <a:off x="6620081" y="5177043"/>
        <a:ext cx="2476087" cy="153739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46FD0E-7FF8-484F-817F-4FDF8AA317BD}">
      <dsp:nvSpPr>
        <dsp:cNvPr id="0" name=""/>
        <dsp:cNvSpPr/>
      </dsp:nvSpPr>
      <dsp:spPr>
        <a:xfrm rot="16200000">
          <a:off x="-1637404" y="1638517"/>
          <a:ext cx="6172199" cy="2895164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/>
            <a:t>Pasal 2 ayat (2) PerMen Perindustrian 03/M-IND/PER/1/2014 tentang Pedoman Peningkatan Penggunaan Produk Dalam Negeri Dalam Pengadaan Barang/Jasa Pemerintah Yang Tidak Dibiayai dari APBN/APBD.</a:t>
          </a:r>
        </a:p>
      </dsp:txBody>
      <dsp:txXfrm rot="5400000">
        <a:off x="1113" y="1234440"/>
        <a:ext cx="2895164" cy="3703319"/>
      </dsp:txXfrm>
    </dsp:sp>
    <dsp:sp modelId="{38C5A082-3A97-476E-966E-C81FB97DAD6C}">
      <dsp:nvSpPr>
        <dsp:cNvPr id="0" name=""/>
        <dsp:cNvSpPr/>
      </dsp:nvSpPr>
      <dsp:spPr>
        <a:xfrm rot="16200000">
          <a:off x="1474896" y="1638517"/>
          <a:ext cx="6172199" cy="2895164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/>
            <a:t>Penggunaan PDN dalam PBJ pemerintah yang tidak dibiayai dari APBN/APBD berlaku bagi PBJ </a:t>
          </a:r>
          <a:r>
            <a:rPr lang="id-ID" sz="2000" kern="1200" dirty="0">
              <a:solidFill>
                <a:srgbClr val="C00000"/>
              </a:solidFill>
            </a:rPr>
            <a:t>yang mempengaruhi keuangan negara</a:t>
          </a:r>
          <a:r>
            <a:rPr lang="id-ID" sz="2000" kern="1200" dirty="0"/>
            <a:t>, yaitu yang meliputi:</a:t>
          </a:r>
        </a:p>
      </dsp:txBody>
      <dsp:txXfrm rot="5400000">
        <a:off x="3113413" y="1234440"/>
        <a:ext cx="2895164" cy="3703319"/>
      </dsp:txXfrm>
    </dsp:sp>
    <dsp:sp modelId="{D85FCB7B-833D-4C1D-9514-32AF80A3DECA}">
      <dsp:nvSpPr>
        <dsp:cNvPr id="0" name=""/>
        <dsp:cNvSpPr/>
      </dsp:nvSpPr>
      <dsp:spPr>
        <a:xfrm rot="16200000">
          <a:off x="4588311" y="1638517"/>
          <a:ext cx="6172199" cy="2895164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10160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kern="1200" dirty="0"/>
            <a:t>BUMN/BUMD.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kern="1200" dirty="0"/>
            <a:t>Lembaga pemerintahan non kementerian, BI, LPS dan OJK.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kern="1200" dirty="0"/>
            <a:t>Badan Layanan Umum (BLU).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kern="1200" dirty="0"/>
            <a:t>PTN badan hukum.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kern="1200" dirty="0"/>
            <a:t>Kontraktor kontrak kerjasama (KKKS).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kern="1200" dirty="0"/>
            <a:t>Badan usaha pemegang Izin Usaha Pertambangan (IUP) / Kontrak Karya/Perjanjian Pengusaha Pertambangan Batubara (PKP2P), dan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kern="1200" dirty="0"/>
            <a:t>Pola kerjasama pemerintah dan swasta</a:t>
          </a:r>
        </a:p>
      </dsp:txBody>
      <dsp:txXfrm rot="5400000">
        <a:off x="6226828" y="1234440"/>
        <a:ext cx="2895164" cy="370331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9CE2A8-7E65-4B1D-B809-249F781093EA}">
      <dsp:nvSpPr>
        <dsp:cNvPr id="0" name=""/>
        <dsp:cNvSpPr/>
      </dsp:nvSpPr>
      <dsp:spPr>
        <a:xfrm>
          <a:off x="4775" y="2425936"/>
          <a:ext cx="1979846" cy="197984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kern="1200"/>
            <a:t>TKDN =</a:t>
          </a:r>
          <a:r>
            <a:rPr lang="id-ID" sz="1400" i="1" kern="1200"/>
            <a:t>besaran kandungan dalam negeri pada barang, jasa, serta gabungan barang dan jasa</a:t>
          </a:r>
          <a:endParaRPr lang="id-ID" sz="1400" kern="1200" dirty="0"/>
        </a:p>
      </dsp:txBody>
      <dsp:txXfrm>
        <a:off x="294717" y="2715878"/>
        <a:ext cx="1399962" cy="1399962"/>
      </dsp:txXfrm>
    </dsp:sp>
    <dsp:sp modelId="{A282A5E0-9FED-460B-9955-60DA36E4568C}">
      <dsp:nvSpPr>
        <dsp:cNvPr id="0" name=""/>
        <dsp:cNvSpPr/>
      </dsp:nvSpPr>
      <dsp:spPr>
        <a:xfrm rot="2558555">
          <a:off x="1957919" y="3689078"/>
          <a:ext cx="64676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46766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077301-D4C9-4E4D-A4E0-5D0D106D7C0F}">
      <dsp:nvSpPr>
        <dsp:cNvPr id="0" name=""/>
        <dsp:cNvSpPr/>
      </dsp:nvSpPr>
      <dsp:spPr>
        <a:xfrm rot="8241445">
          <a:off x="4537461" y="3689078"/>
          <a:ext cx="64676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46766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0A94E1-5B28-417D-8917-547D73EE0EB2}">
      <dsp:nvSpPr>
        <dsp:cNvPr id="0" name=""/>
        <dsp:cNvSpPr/>
      </dsp:nvSpPr>
      <dsp:spPr>
        <a:xfrm>
          <a:off x="2519180" y="3908145"/>
          <a:ext cx="231416" cy="0"/>
        </a:xfrm>
        <a:prstGeom prst="line">
          <a:avLst/>
        </a:pr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EC08DC-C895-453D-8506-FADDE2D43E7F}">
      <dsp:nvSpPr>
        <dsp:cNvPr id="0" name=""/>
        <dsp:cNvSpPr/>
      </dsp:nvSpPr>
      <dsp:spPr>
        <a:xfrm>
          <a:off x="2750597" y="3415860"/>
          <a:ext cx="1640952" cy="98457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kern="1200" dirty="0"/>
            <a:t>PP 29/2018 tentang Pemberdayaan Industri </a:t>
          </a:r>
        </a:p>
      </dsp:txBody>
      <dsp:txXfrm>
        <a:off x="2750597" y="3415860"/>
        <a:ext cx="1640952" cy="984571"/>
      </dsp:txXfrm>
    </dsp:sp>
    <dsp:sp modelId="{6D694E77-981D-4FD2-BA97-01C5F4EA98DC}">
      <dsp:nvSpPr>
        <dsp:cNvPr id="0" name=""/>
        <dsp:cNvSpPr/>
      </dsp:nvSpPr>
      <dsp:spPr>
        <a:xfrm>
          <a:off x="4391549" y="3908145"/>
          <a:ext cx="231416" cy="0"/>
        </a:xfrm>
        <a:prstGeom prst="line">
          <a:avLst/>
        </a:pr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699448-6B2D-41C6-9FFF-A865980B74BB}">
      <dsp:nvSpPr>
        <dsp:cNvPr id="0" name=""/>
        <dsp:cNvSpPr/>
      </dsp:nvSpPr>
      <dsp:spPr>
        <a:xfrm>
          <a:off x="5157524" y="2425936"/>
          <a:ext cx="1979846" cy="197984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200" kern="1200"/>
            <a:t>Bobot Manfaat Perusahaan/ BMP = </a:t>
          </a:r>
          <a:r>
            <a:rPr lang="id-ID" sz="1200" i="1" kern="1200"/>
            <a:t>nilai penghargaan yang diberikan kepada perusahaan industri yang berinvestasi &amp; berproduksi di Indonesia</a:t>
          </a:r>
          <a:endParaRPr lang="id-ID" sz="1200" kern="1200" dirty="0"/>
        </a:p>
      </dsp:txBody>
      <dsp:txXfrm>
        <a:off x="5447466" y="2715878"/>
        <a:ext cx="1399962" cy="1399962"/>
      </dsp:txXfrm>
    </dsp:sp>
    <dsp:sp modelId="{0007A81A-327C-42FF-9D9F-0CD1AF497019}">
      <dsp:nvSpPr>
        <dsp:cNvPr id="0" name=""/>
        <dsp:cNvSpPr/>
      </dsp:nvSpPr>
      <dsp:spPr>
        <a:xfrm>
          <a:off x="7137371" y="2425936"/>
          <a:ext cx="1979846" cy="197984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kern="1200"/>
            <a:t>Preferensi Harga = </a:t>
          </a:r>
          <a:r>
            <a:rPr lang="id-ID" sz="1400" i="1" kern="1200"/>
            <a:t>nilai penyesuaian harga terhadap harga penawaran dalam proses evaluasi akhir dalam PBJ</a:t>
          </a:r>
          <a:endParaRPr lang="id-ID" sz="1400" kern="1200" dirty="0"/>
        </a:p>
      </dsp:txBody>
      <dsp:txXfrm>
        <a:off x="7427313" y="2715878"/>
        <a:ext cx="1399962" cy="139996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A1E25C-05D6-4382-B146-A807B9D21AE1}">
      <dsp:nvSpPr>
        <dsp:cNvPr id="0" name=""/>
        <dsp:cNvSpPr/>
      </dsp:nvSpPr>
      <dsp:spPr>
        <a:xfrm>
          <a:off x="3661269" y="2525609"/>
          <a:ext cx="1799455" cy="179945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kern="1200"/>
            <a:t>Pasal 64 PP 29/2018 tentang Pemberdayaan Industri</a:t>
          </a:r>
          <a:endParaRPr lang="id-ID" sz="1600" kern="1200" dirty="0"/>
        </a:p>
      </dsp:txBody>
      <dsp:txXfrm>
        <a:off x="3924793" y="2789133"/>
        <a:ext cx="1272407" cy="1272407"/>
      </dsp:txXfrm>
    </dsp:sp>
    <dsp:sp modelId="{58494F87-04A1-45EF-887C-B67E2A1262E4}">
      <dsp:nvSpPr>
        <dsp:cNvPr id="0" name=""/>
        <dsp:cNvSpPr/>
      </dsp:nvSpPr>
      <dsp:spPr>
        <a:xfrm rot="16200000">
          <a:off x="4369621" y="1869449"/>
          <a:ext cx="382750" cy="611814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000" kern="1200">
            <a:solidFill>
              <a:schemeClr val="tx1"/>
            </a:solidFill>
          </a:endParaRPr>
        </a:p>
      </dsp:txBody>
      <dsp:txXfrm>
        <a:off x="4427034" y="2049225"/>
        <a:ext cx="267925" cy="367088"/>
      </dsp:txXfrm>
    </dsp:sp>
    <dsp:sp modelId="{97FE05E4-9127-422C-9319-100268C73A82}">
      <dsp:nvSpPr>
        <dsp:cNvPr id="0" name=""/>
        <dsp:cNvSpPr/>
      </dsp:nvSpPr>
      <dsp:spPr>
        <a:xfrm>
          <a:off x="3661269" y="3983"/>
          <a:ext cx="1799455" cy="179945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200" kern="1200" dirty="0"/>
            <a:t>Pengguna PDN wajib memberikan preferensi Harga atas PDN yang memiliki nilai TKDN lebih besar / = 25%</a:t>
          </a:r>
        </a:p>
      </dsp:txBody>
      <dsp:txXfrm>
        <a:off x="3924793" y="267507"/>
        <a:ext cx="1272407" cy="1272407"/>
      </dsp:txXfrm>
    </dsp:sp>
    <dsp:sp modelId="{F1CA2D48-9D30-4E81-9A14-07456C0EFE30}">
      <dsp:nvSpPr>
        <dsp:cNvPr id="0" name=""/>
        <dsp:cNvSpPr/>
      </dsp:nvSpPr>
      <dsp:spPr>
        <a:xfrm>
          <a:off x="5619602" y="3119429"/>
          <a:ext cx="382750" cy="611814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000" kern="1200">
            <a:solidFill>
              <a:schemeClr val="tx1"/>
            </a:solidFill>
          </a:endParaRPr>
        </a:p>
      </dsp:txBody>
      <dsp:txXfrm>
        <a:off x="5619602" y="3241792"/>
        <a:ext cx="267925" cy="367088"/>
      </dsp:txXfrm>
    </dsp:sp>
    <dsp:sp modelId="{EA50A474-0702-4FCC-AD28-9A47CD8B235C}">
      <dsp:nvSpPr>
        <dsp:cNvPr id="0" name=""/>
        <dsp:cNvSpPr/>
      </dsp:nvSpPr>
      <dsp:spPr>
        <a:xfrm>
          <a:off x="6182894" y="2525609"/>
          <a:ext cx="1799455" cy="179945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kern="1200"/>
            <a:t>Preferensi Harga Produk Dalam Negeri untuk Barang diberikan paling tinggi 25% </a:t>
          </a:r>
          <a:endParaRPr lang="id-ID" sz="1400" kern="1200" dirty="0"/>
        </a:p>
      </dsp:txBody>
      <dsp:txXfrm>
        <a:off x="6446418" y="2789133"/>
        <a:ext cx="1272407" cy="1272407"/>
      </dsp:txXfrm>
    </dsp:sp>
    <dsp:sp modelId="{F4726EBD-CB16-4597-8198-A7E35B51C1EB}">
      <dsp:nvSpPr>
        <dsp:cNvPr id="0" name=""/>
        <dsp:cNvSpPr/>
      </dsp:nvSpPr>
      <dsp:spPr>
        <a:xfrm rot="5400000">
          <a:off x="4369621" y="4369409"/>
          <a:ext cx="382750" cy="611814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000" kern="1200">
            <a:solidFill>
              <a:schemeClr val="tx1"/>
            </a:solidFill>
          </a:endParaRPr>
        </a:p>
      </dsp:txBody>
      <dsp:txXfrm>
        <a:off x="4427034" y="4434360"/>
        <a:ext cx="267925" cy="367088"/>
      </dsp:txXfrm>
    </dsp:sp>
    <dsp:sp modelId="{097059F6-ADAF-4563-B595-E5A03F9E1D1D}">
      <dsp:nvSpPr>
        <dsp:cNvPr id="0" name=""/>
        <dsp:cNvSpPr/>
      </dsp:nvSpPr>
      <dsp:spPr>
        <a:xfrm>
          <a:off x="3661269" y="5047234"/>
          <a:ext cx="1799455" cy="179945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050" kern="1200" dirty="0"/>
            <a:t>Preferensi Harga PDN untuk Jasa konstruksi yang dikerjakan oleh perusahaan dalam negeri diberikan paling tinggi 7,5%  di atas harga penawaran terendah dari perusahaan asing.</a:t>
          </a:r>
        </a:p>
      </dsp:txBody>
      <dsp:txXfrm>
        <a:off x="3924793" y="5310758"/>
        <a:ext cx="1272407" cy="1272407"/>
      </dsp:txXfrm>
    </dsp:sp>
    <dsp:sp modelId="{64043DD0-A2E8-4E9F-A75A-4BA9491E9B6F}">
      <dsp:nvSpPr>
        <dsp:cNvPr id="0" name=""/>
        <dsp:cNvSpPr/>
      </dsp:nvSpPr>
      <dsp:spPr>
        <a:xfrm rot="10800000">
          <a:off x="3119641" y="3119429"/>
          <a:ext cx="382750" cy="611814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000" kern="1200">
            <a:solidFill>
              <a:schemeClr val="tx1"/>
            </a:solidFill>
          </a:endParaRPr>
        </a:p>
      </dsp:txBody>
      <dsp:txXfrm rot="10800000">
        <a:off x="3234466" y="3241792"/>
        <a:ext cx="267925" cy="367088"/>
      </dsp:txXfrm>
    </dsp:sp>
    <dsp:sp modelId="{A7B5F9A1-8326-491D-B105-A199375D37E0}">
      <dsp:nvSpPr>
        <dsp:cNvPr id="0" name=""/>
        <dsp:cNvSpPr/>
      </dsp:nvSpPr>
      <dsp:spPr>
        <a:xfrm>
          <a:off x="1139643" y="2525609"/>
          <a:ext cx="1799455" cy="179945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200" kern="1200" dirty="0"/>
            <a:t>Ketentuan &amp; tata cara pemberian preferensi Harga sesuai dengan yang diatur dalam Perpres tentang PBJ pemerintah.</a:t>
          </a:r>
        </a:p>
      </dsp:txBody>
      <dsp:txXfrm>
        <a:off x="1403167" y="2789133"/>
        <a:ext cx="1272407" cy="1272407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6500A6-7E7D-412F-9109-6BF34D311323}">
      <dsp:nvSpPr>
        <dsp:cNvPr id="0" name=""/>
        <dsp:cNvSpPr/>
      </dsp:nvSpPr>
      <dsp:spPr>
        <a:xfrm>
          <a:off x="4786" y="2466232"/>
          <a:ext cx="1984623" cy="19846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kern="1200" dirty="0"/>
            <a:t>Pasal 3 huruf g : </a:t>
          </a:r>
          <a:r>
            <a:rPr lang="id-ID" sz="1400" i="1" kern="1200" dirty="0"/>
            <a:t>Tujuan pengaturan mengenai PBJ ini adalah : meningkatkan penggunaan PDN</a:t>
          </a:r>
          <a:endParaRPr lang="id-ID" sz="1400" kern="1200" dirty="0"/>
        </a:p>
      </dsp:txBody>
      <dsp:txXfrm>
        <a:off x="295427" y="2756873"/>
        <a:ext cx="1403341" cy="1403341"/>
      </dsp:txXfrm>
    </dsp:sp>
    <dsp:sp modelId="{F15F7A03-B0CA-46AA-9221-30ED82362C82}">
      <dsp:nvSpPr>
        <dsp:cNvPr id="0" name=""/>
        <dsp:cNvSpPr/>
      </dsp:nvSpPr>
      <dsp:spPr>
        <a:xfrm rot="2558555">
          <a:off x="1962642" y="3732422"/>
          <a:ext cx="64832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48326" y="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557FC5-C626-474A-8490-C6D4884258D3}">
      <dsp:nvSpPr>
        <dsp:cNvPr id="0" name=""/>
        <dsp:cNvSpPr/>
      </dsp:nvSpPr>
      <dsp:spPr>
        <a:xfrm rot="8241445">
          <a:off x="4548407" y="3732422"/>
          <a:ext cx="64832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48326" y="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20141E-06E2-43E5-BE77-FC7F5953AFAC}">
      <dsp:nvSpPr>
        <dsp:cNvPr id="0" name=""/>
        <dsp:cNvSpPr/>
      </dsp:nvSpPr>
      <dsp:spPr>
        <a:xfrm>
          <a:off x="2525258" y="3952017"/>
          <a:ext cx="231974" cy="0"/>
        </a:xfrm>
        <a:prstGeom prst="line">
          <a:avLst/>
        </a:pr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69E597-35F0-4E9E-AA88-9E2106EB8856}">
      <dsp:nvSpPr>
        <dsp:cNvPr id="0" name=""/>
        <dsp:cNvSpPr/>
      </dsp:nvSpPr>
      <dsp:spPr>
        <a:xfrm>
          <a:off x="2757232" y="3458544"/>
          <a:ext cx="1644911" cy="98694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kern="1200"/>
            <a:t>PerMen BUMN PER-08/MBU/12/2019 tentang Pedoman Umum Pelaksanaan Pengadaan Barang dan Jasa BUMN</a:t>
          </a:r>
          <a:endParaRPr lang="id-ID" sz="1400" kern="1200" dirty="0"/>
        </a:p>
      </dsp:txBody>
      <dsp:txXfrm>
        <a:off x="2757232" y="3458544"/>
        <a:ext cx="1644911" cy="986946"/>
      </dsp:txXfrm>
    </dsp:sp>
    <dsp:sp modelId="{0A9450D4-A5BA-4142-A144-D2EEB485E6AA}">
      <dsp:nvSpPr>
        <dsp:cNvPr id="0" name=""/>
        <dsp:cNvSpPr/>
      </dsp:nvSpPr>
      <dsp:spPr>
        <a:xfrm>
          <a:off x="4402144" y="3952017"/>
          <a:ext cx="231974" cy="0"/>
        </a:xfrm>
        <a:prstGeom prst="line">
          <a:avLst/>
        </a:pr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6E07F1-BF3A-40C9-ACF1-913CF22B0E93}">
      <dsp:nvSpPr>
        <dsp:cNvPr id="0" name=""/>
        <dsp:cNvSpPr/>
      </dsp:nvSpPr>
      <dsp:spPr>
        <a:xfrm>
          <a:off x="5169966" y="2466232"/>
          <a:ext cx="1984623" cy="19846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050" kern="1200" dirty="0"/>
            <a:t>Pasal 4 (2) : Pengguna BJ mengutamakan penggunaan PDN, rancang bangun &amp; perekayasaan nasional, serta perluasan kesempatan bagi usaha kecil sepanjang kualitas, harga, &amp; tujuannya dapat dipertanggung jawabkan.</a:t>
          </a:r>
        </a:p>
      </dsp:txBody>
      <dsp:txXfrm>
        <a:off x="5460607" y="2756873"/>
        <a:ext cx="1403341" cy="1403341"/>
      </dsp:txXfrm>
    </dsp:sp>
    <dsp:sp modelId="{614026E3-7E45-4D0F-853F-B32780B8EA40}">
      <dsp:nvSpPr>
        <dsp:cNvPr id="0" name=""/>
        <dsp:cNvSpPr/>
      </dsp:nvSpPr>
      <dsp:spPr>
        <a:xfrm>
          <a:off x="7154589" y="2466232"/>
          <a:ext cx="1984623" cy="19846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050" kern="1200"/>
            <a:t>Pasal 4 (3): Pengguna BJ dapat memberikan preferensi penggunaan PDNi dengan tetap mengindahkan ketentuan peraturan perundangan yang berlaku dalam rangka mendorong pertumbuhan industri dalam negeri.</a:t>
          </a:r>
          <a:endParaRPr lang="id-ID" sz="1050" kern="1200" dirty="0"/>
        </a:p>
      </dsp:txBody>
      <dsp:txXfrm>
        <a:off x="7445230" y="2756873"/>
        <a:ext cx="1403341" cy="1403341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507A73-FC74-43AC-A96F-C57A11E36D1E}">
      <dsp:nvSpPr>
        <dsp:cNvPr id="0" name=""/>
        <dsp:cNvSpPr/>
      </dsp:nvSpPr>
      <dsp:spPr>
        <a:xfrm>
          <a:off x="4786" y="2451460"/>
          <a:ext cx="1984623" cy="19846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kern="1200" dirty="0">
              <a:solidFill>
                <a:srgbClr val="C00000"/>
              </a:solidFill>
            </a:rPr>
            <a:t>mewajibkan</a:t>
          </a:r>
          <a:r>
            <a:rPr lang="id-ID" sz="1400" kern="1200" dirty="0"/>
            <a:t> Direksi BUMN membentuk Tim TKDN guna memonitor &amp; memastikan penggunaan KDN dalam PBJ</a:t>
          </a:r>
        </a:p>
      </dsp:txBody>
      <dsp:txXfrm>
        <a:off x="295427" y="2742101"/>
        <a:ext cx="1403341" cy="1403341"/>
      </dsp:txXfrm>
    </dsp:sp>
    <dsp:sp modelId="{F699F315-605C-4F49-B294-A6B88B221ACE}">
      <dsp:nvSpPr>
        <dsp:cNvPr id="0" name=""/>
        <dsp:cNvSpPr/>
      </dsp:nvSpPr>
      <dsp:spPr>
        <a:xfrm rot="19041445">
          <a:off x="1962642" y="3169894"/>
          <a:ext cx="64832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48326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3B45D0-B2EE-45B2-8858-053DACB028C0}">
      <dsp:nvSpPr>
        <dsp:cNvPr id="0" name=""/>
        <dsp:cNvSpPr/>
      </dsp:nvSpPr>
      <dsp:spPr>
        <a:xfrm rot="13358555">
          <a:off x="4548407" y="3169894"/>
          <a:ext cx="64832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48326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EF0474-7305-4E5D-9160-7A2142F03A34}">
      <dsp:nvSpPr>
        <dsp:cNvPr id="0" name=""/>
        <dsp:cNvSpPr/>
      </dsp:nvSpPr>
      <dsp:spPr>
        <a:xfrm>
          <a:off x="2525258" y="2950299"/>
          <a:ext cx="231974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B9AE53-1436-4907-B40B-07DD3BFB339D}">
      <dsp:nvSpPr>
        <dsp:cNvPr id="0" name=""/>
        <dsp:cNvSpPr/>
      </dsp:nvSpPr>
      <dsp:spPr>
        <a:xfrm>
          <a:off x="2757232" y="2456825"/>
          <a:ext cx="1644911" cy="98694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/>
            <a:t>Pasal 7 PerMen BUMN  </a:t>
          </a:r>
          <a:r>
            <a:rPr lang="id-ID" sz="2000" kern="1200">
              <a:sym typeface="Wingdings" panose="05000000000000000000" pitchFamily="2" charset="2"/>
            </a:rPr>
            <a:t></a:t>
          </a:r>
          <a:endParaRPr lang="id-ID" sz="2000" kern="1200" dirty="0"/>
        </a:p>
      </dsp:txBody>
      <dsp:txXfrm>
        <a:off x="2757232" y="2456825"/>
        <a:ext cx="1644911" cy="986946"/>
      </dsp:txXfrm>
    </dsp:sp>
    <dsp:sp modelId="{C8CF0859-DAE6-4F31-AD07-2CB3FCA69C6D}">
      <dsp:nvSpPr>
        <dsp:cNvPr id="0" name=""/>
        <dsp:cNvSpPr/>
      </dsp:nvSpPr>
      <dsp:spPr>
        <a:xfrm>
          <a:off x="4402144" y="2950299"/>
          <a:ext cx="231974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CBB03F-647D-4999-9F68-EF83C1B2A963}">
      <dsp:nvSpPr>
        <dsp:cNvPr id="0" name=""/>
        <dsp:cNvSpPr/>
      </dsp:nvSpPr>
      <dsp:spPr>
        <a:xfrm rot="2558555">
          <a:off x="1962642" y="3717650"/>
          <a:ext cx="64832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48326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7305E8-C882-48AC-8E77-C09571C63B5D}">
      <dsp:nvSpPr>
        <dsp:cNvPr id="0" name=""/>
        <dsp:cNvSpPr/>
      </dsp:nvSpPr>
      <dsp:spPr>
        <a:xfrm rot="8241445">
          <a:off x="4548407" y="3717650"/>
          <a:ext cx="64832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48326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A26911-DF66-45B5-B2DC-DEFF48381B2E}">
      <dsp:nvSpPr>
        <dsp:cNvPr id="0" name=""/>
        <dsp:cNvSpPr/>
      </dsp:nvSpPr>
      <dsp:spPr>
        <a:xfrm>
          <a:off x="2525258" y="3937245"/>
          <a:ext cx="231974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8EAB3B-CF27-4B65-9CF9-9B687C312910}">
      <dsp:nvSpPr>
        <dsp:cNvPr id="0" name=""/>
        <dsp:cNvSpPr/>
      </dsp:nvSpPr>
      <dsp:spPr>
        <a:xfrm>
          <a:off x="2757232" y="3443772"/>
          <a:ext cx="1644911" cy="98694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>
              <a:sym typeface="Wingdings" panose="05000000000000000000" pitchFamily="2" charset="2"/>
            </a:rPr>
            <a:t> </a:t>
          </a:r>
          <a:r>
            <a:rPr lang="id-ID" sz="2000" kern="1200"/>
            <a:t>Pasal 8 PerMen BUMN </a:t>
          </a:r>
          <a:endParaRPr lang="id-ID" sz="2000" kern="1200" dirty="0"/>
        </a:p>
      </dsp:txBody>
      <dsp:txXfrm>
        <a:off x="2757232" y="3443772"/>
        <a:ext cx="1644911" cy="986946"/>
      </dsp:txXfrm>
    </dsp:sp>
    <dsp:sp modelId="{87B36644-6E89-43AF-8063-A24C99AC4111}">
      <dsp:nvSpPr>
        <dsp:cNvPr id="0" name=""/>
        <dsp:cNvSpPr/>
      </dsp:nvSpPr>
      <dsp:spPr>
        <a:xfrm>
          <a:off x="4402144" y="3937245"/>
          <a:ext cx="231974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67915C-767B-496B-9261-F9EAD6C796EA}">
      <dsp:nvSpPr>
        <dsp:cNvPr id="0" name=""/>
        <dsp:cNvSpPr/>
      </dsp:nvSpPr>
      <dsp:spPr>
        <a:xfrm>
          <a:off x="5169966" y="2451460"/>
          <a:ext cx="1984623" cy="19846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200" kern="1200"/>
            <a:t>Pengguna BJ mengutamakan penggunaan PDN, rancang bangun &amp;  perekayasaan nasional, serta perluasan kesempatan bagi usaha kecil</a:t>
          </a:r>
          <a:endParaRPr lang="id-ID" sz="1200" kern="1200" dirty="0"/>
        </a:p>
      </dsp:txBody>
      <dsp:txXfrm>
        <a:off x="5460607" y="2742101"/>
        <a:ext cx="1403341" cy="1403341"/>
      </dsp:txXfrm>
    </dsp:sp>
    <dsp:sp modelId="{21594861-439D-4532-9B3B-197550E0B022}">
      <dsp:nvSpPr>
        <dsp:cNvPr id="0" name=""/>
        <dsp:cNvSpPr/>
      </dsp:nvSpPr>
      <dsp:spPr>
        <a:xfrm>
          <a:off x="7154589" y="2451460"/>
          <a:ext cx="1984623" cy="19846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050" kern="1200"/>
            <a:t>Dalam rangka mendorong pertumbuhan industri dalam negeri, Pengguna BJ dapat memberikan preferensi penggunaan PDN dengan tetap mengindahkan ketentuan peraturan perundangan yang berlaku.</a:t>
          </a:r>
          <a:endParaRPr lang="id-ID" sz="1050" kern="1200" dirty="0"/>
        </a:p>
      </dsp:txBody>
      <dsp:txXfrm>
        <a:off x="7445230" y="2742101"/>
        <a:ext cx="1403341" cy="1403341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661D1D-BF3C-4FE3-AD54-23591FE8677A}">
      <dsp:nvSpPr>
        <dsp:cNvPr id="0" name=""/>
        <dsp:cNvSpPr/>
      </dsp:nvSpPr>
      <dsp:spPr>
        <a:xfrm>
          <a:off x="4775" y="2439076"/>
          <a:ext cx="1979846" cy="197984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100" kern="1200" dirty="0"/>
            <a:t>pengadaan gabungan Barang dan Jasa</a:t>
          </a:r>
        </a:p>
      </dsp:txBody>
      <dsp:txXfrm>
        <a:off x="294717" y="2729018"/>
        <a:ext cx="1399962" cy="1399962"/>
      </dsp:txXfrm>
    </dsp:sp>
    <dsp:sp modelId="{945600D6-CF53-40BD-8033-03B7C5A28891}">
      <dsp:nvSpPr>
        <dsp:cNvPr id="0" name=""/>
        <dsp:cNvSpPr/>
      </dsp:nvSpPr>
      <dsp:spPr>
        <a:xfrm rot="19041445">
          <a:off x="1957919" y="3155781"/>
          <a:ext cx="64676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46766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E6E3CF-65C1-40A6-8D6D-6EC84C1C29F0}">
      <dsp:nvSpPr>
        <dsp:cNvPr id="0" name=""/>
        <dsp:cNvSpPr/>
      </dsp:nvSpPr>
      <dsp:spPr>
        <a:xfrm rot="13358555">
          <a:off x="4537461" y="3155781"/>
          <a:ext cx="64676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46766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7AD22F-D090-42B4-A524-07D896E6AC42}">
      <dsp:nvSpPr>
        <dsp:cNvPr id="0" name=""/>
        <dsp:cNvSpPr/>
      </dsp:nvSpPr>
      <dsp:spPr>
        <a:xfrm>
          <a:off x="2519180" y="2936714"/>
          <a:ext cx="231416" cy="0"/>
        </a:xfrm>
        <a:prstGeom prst="line">
          <a:avLst/>
        </a:pr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B0E775-6C86-4B0C-8416-48F689BE9B93}">
      <dsp:nvSpPr>
        <dsp:cNvPr id="0" name=""/>
        <dsp:cNvSpPr/>
      </dsp:nvSpPr>
      <dsp:spPr>
        <a:xfrm>
          <a:off x="2750597" y="2444428"/>
          <a:ext cx="1640952" cy="98457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kern="1200" dirty="0"/>
            <a:t>Pasal 60 PP 29/2018 tentang Pemberdayaan Industri</a:t>
          </a:r>
        </a:p>
      </dsp:txBody>
      <dsp:txXfrm>
        <a:off x="2750597" y="2444428"/>
        <a:ext cx="1640952" cy="984571"/>
      </dsp:txXfrm>
    </dsp:sp>
    <dsp:sp modelId="{7C2541CD-D426-4E64-8EC1-EAB19B2110C3}">
      <dsp:nvSpPr>
        <dsp:cNvPr id="0" name=""/>
        <dsp:cNvSpPr/>
      </dsp:nvSpPr>
      <dsp:spPr>
        <a:xfrm>
          <a:off x="4391549" y="2936714"/>
          <a:ext cx="231416" cy="0"/>
        </a:xfrm>
        <a:prstGeom prst="line">
          <a:avLst/>
        </a:pr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CEA6D1-705D-43E5-A4B4-219366F3A4ED}">
      <dsp:nvSpPr>
        <dsp:cNvPr id="0" name=""/>
        <dsp:cNvSpPr/>
      </dsp:nvSpPr>
      <dsp:spPr>
        <a:xfrm rot="2558555">
          <a:off x="1957919" y="3702218"/>
          <a:ext cx="64676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46766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836119-35B6-4CA8-B80C-6639B04F2F11}">
      <dsp:nvSpPr>
        <dsp:cNvPr id="0" name=""/>
        <dsp:cNvSpPr/>
      </dsp:nvSpPr>
      <dsp:spPr>
        <a:xfrm rot="8241445">
          <a:off x="4537461" y="3702218"/>
          <a:ext cx="64676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46766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8B563B-CBC0-4A75-93E5-18F23D255DC4}">
      <dsp:nvSpPr>
        <dsp:cNvPr id="0" name=""/>
        <dsp:cNvSpPr/>
      </dsp:nvSpPr>
      <dsp:spPr>
        <a:xfrm>
          <a:off x="2519180" y="3921285"/>
          <a:ext cx="231416" cy="0"/>
        </a:xfrm>
        <a:prstGeom prst="line">
          <a:avLst/>
        </a:pr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C50C83-7BE2-407D-8BE6-C10C3BE678CF}">
      <dsp:nvSpPr>
        <dsp:cNvPr id="0" name=""/>
        <dsp:cNvSpPr/>
      </dsp:nvSpPr>
      <dsp:spPr>
        <a:xfrm>
          <a:off x="2750597" y="3429000"/>
          <a:ext cx="1640952" cy="98457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i="1" kern="1200" dirty="0"/>
            <a:t>Pengadaan Produk Dalam Negeri ini terdiri dari</a:t>
          </a:r>
          <a:r>
            <a:rPr lang="id-ID" sz="1400" kern="1200" dirty="0"/>
            <a:t>:</a:t>
          </a:r>
        </a:p>
      </dsp:txBody>
      <dsp:txXfrm>
        <a:off x="2750597" y="3429000"/>
        <a:ext cx="1640952" cy="984571"/>
      </dsp:txXfrm>
    </dsp:sp>
    <dsp:sp modelId="{D75D951F-1950-401F-A219-2E784B1A0DBE}">
      <dsp:nvSpPr>
        <dsp:cNvPr id="0" name=""/>
        <dsp:cNvSpPr/>
      </dsp:nvSpPr>
      <dsp:spPr>
        <a:xfrm>
          <a:off x="4391549" y="3921285"/>
          <a:ext cx="231416" cy="0"/>
        </a:xfrm>
        <a:prstGeom prst="line">
          <a:avLst/>
        </a:pr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AEB717-5F83-4F0C-AEE3-634C093944F8}">
      <dsp:nvSpPr>
        <dsp:cNvPr id="0" name=""/>
        <dsp:cNvSpPr/>
      </dsp:nvSpPr>
      <dsp:spPr>
        <a:xfrm>
          <a:off x="5157524" y="2439076"/>
          <a:ext cx="1979846" cy="197984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100" kern="1200" dirty="0"/>
            <a:t>pengadaan Barang</a:t>
          </a:r>
        </a:p>
      </dsp:txBody>
      <dsp:txXfrm>
        <a:off x="5447466" y="2729018"/>
        <a:ext cx="1399962" cy="1399962"/>
      </dsp:txXfrm>
    </dsp:sp>
    <dsp:sp modelId="{3CBEE48D-5A7C-4ABD-A944-04C6997FD68E}">
      <dsp:nvSpPr>
        <dsp:cNvPr id="0" name=""/>
        <dsp:cNvSpPr/>
      </dsp:nvSpPr>
      <dsp:spPr>
        <a:xfrm>
          <a:off x="7137371" y="2439076"/>
          <a:ext cx="1979846" cy="197984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100" kern="1200" dirty="0"/>
            <a:t>pengadaan Jasa</a:t>
          </a:r>
        </a:p>
      </dsp:txBody>
      <dsp:txXfrm>
        <a:off x="7427313" y="2729018"/>
        <a:ext cx="1399962" cy="1399962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E4D96C-2A87-4580-9ABC-288EB595A4EB}">
      <dsp:nvSpPr>
        <dsp:cNvPr id="0" name=""/>
        <dsp:cNvSpPr/>
      </dsp:nvSpPr>
      <dsp:spPr>
        <a:xfrm>
          <a:off x="4775" y="2425936"/>
          <a:ext cx="1979846" cy="197984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900" kern="1200" dirty="0"/>
            <a:t>Kewajiban penggunaan PDN dilakukan pada </a:t>
          </a:r>
        </a:p>
      </dsp:txBody>
      <dsp:txXfrm>
        <a:off x="294717" y="2715878"/>
        <a:ext cx="1399962" cy="1399962"/>
      </dsp:txXfrm>
    </dsp:sp>
    <dsp:sp modelId="{92D4BA16-7B57-4C10-9CD6-1FA7D9D9290F}">
      <dsp:nvSpPr>
        <dsp:cNvPr id="0" name=""/>
        <dsp:cNvSpPr/>
      </dsp:nvSpPr>
      <dsp:spPr>
        <a:xfrm rot="2558555">
          <a:off x="1957919" y="3689078"/>
          <a:ext cx="64676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46766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733CAF-5C2E-466C-8F1F-943906FB7BE4}">
      <dsp:nvSpPr>
        <dsp:cNvPr id="0" name=""/>
        <dsp:cNvSpPr/>
      </dsp:nvSpPr>
      <dsp:spPr>
        <a:xfrm rot="8241445">
          <a:off x="4537461" y="3689078"/>
          <a:ext cx="64676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46766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24038F-A5A1-4AF2-982F-10DA6E133A93}">
      <dsp:nvSpPr>
        <dsp:cNvPr id="0" name=""/>
        <dsp:cNvSpPr/>
      </dsp:nvSpPr>
      <dsp:spPr>
        <a:xfrm>
          <a:off x="2519180" y="3908145"/>
          <a:ext cx="231416" cy="0"/>
        </a:xfrm>
        <a:prstGeom prst="line">
          <a:avLst/>
        </a:pr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EC03B6-C030-4500-B795-19B446660077}">
      <dsp:nvSpPr>
        <dsp:cNvPr id="0" name=""/>
        <dsp:cNvSpPr/>
      </dsp:nvSpPr>
      <dsp:spPr>
        <a:xfrm>
          <a:off x="2750597" y="3415860"/>
          <a:ext cx="1640952" cy="98457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kern="1200" dirty="0"/>
            <a:t>Pasal 58 PP 29 tahun 2018 tentang Pemberdayaan Industri:</a:t>
          </a:r>
        </a:p>
      </dsp:txBody>
      <dsp:txXfrm>
        <a:off x="2750597" y="3415860"/>
        <a:ext cx="1640952" cy="984571"/>
      </dsp:txXfrm>
    </dsp:sp>
    <dsp:sp modelId="{DE1C17D4-5678-4C29-83F0-EB7196147623}">
      <dsp:nvSpPr>
        <dsp:cNvPr id="0" name=""/>
        <dsp:cNvSpPr/>
      </dsp:nvSpPr>
      <dsp:spPr>
        <a:xfrm>
          <a:off x="4391549" y="3908145"/>
          <a:ext cx="231416" cy="0"/>
        </a:xfrm>
        <a:prstGeom prst="line">
          <a:avLst/>
        </a:pr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0A4AEF-2EF2-4D80-811A-7D96D24536D8}">
      <dsp:nvSpPr>
        <dsp:cNvPr id="0" name=""/>
        <dsp:cNvSpPr/>
      </dsp:nvSpPr>
      <dsp:spPr>
        <a:xfrm>
          <a:off x="5157524" y="2425936"/>
          <a:ext cx="1979846" cy="197984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kern="1200" dirty="0"/>
            <a:t>tahap </a:t>
          </a:r>
          <a:r>
            <a:rPr lang="id-ID" sz="1800" kern="1200" dirty="0">
              <a:solidFill>
                <a:srgbClr val="C00000"/>
              </a:solidFill>
            </a:rPr>
            <a:t>perencanaan </a:t>
          </a:r>
          <a:r>
            <a:rPr lang="id-ID" sz="1800" kern="1200" dirty="0"/>
            <a:t>dan </a:t>
          </a:r>
        </a:p>
      </dsp:txBody>
      <dsp:txXfrm>
        <a:off x="5447466" y="2715878"/>
        <a:ext cx="1399962" cy="1399962"/>
      </dsp:txXfrm>
    </dsp:sp>
    <dsp:sp modelId="{0FC77241-E02A-455E-8218-3D0A52DBBC04}">
      <dsp:nvSpPr>
        <dsp:cNvPr id="0" name=""/>
        <dsp:cNvSpPr/>
      </dsp:nvSpPr>
      <dsp:spPr>
        <a:xfrm>
          <a:off x="7137371" y="2425936"/>
          <a:ext cx="1979846" cy="197984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kern="1200" dirty="0">
              <a:solidFill>
                <a:srgbClr val="C00000"/>
              </a:solidFill>
            </a:rPr>
            <a:t>pelaksanaan </a:t>
          </a:r>
          <a:r>
            <a:rPr lang="id-ID" sz="1800" kern="1200" dirty="0"/>
            <a:t>PBJ</a:t>
          </a:r>
        </a:p>
      </dsp:txBody>
      <dsp:txXfrm>
        <a:off x="7427313" y="2715878"/>
        <a:ext cx="1399962" cy="1399962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E508A5-0563-4BF5-A163-62B3BFA935DB}">
      <dsp:nvSpPr>
        <dsp:cNvPr id="0" name=""/>
        <dsp:cNvSpPr/>
      </dsp:nvSpPr>
      <dsp:spPr>
        <a:xfrm>
          <a:off x="9510" y="3189248"/>
          <a:ext cx="2395519" cy="119775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Pasal</a:t>
          </a:r>
          <a:r>
            <a:rPr lang="en-US" sz="2000" kern="1200" dirty="0"/>
            <a:t> 4.b </a:t>
          </a:r>
          <a:r>
            <a:rPr lang="id-ID" sz="2000" kern="1200" dirty="0" err="1"/>
            <a:t>PerPres</a:t>
          </a:r>
          <a:r>
            <a:rPr lang="id-ID" sz="2000" kern="1200" dirty="0"/>
            <a:t> 16/2018 </a:t>
          </a:r>
          <a:r>
            <a:rPr lang="en-US" sz="2000" kern="1200" dirty="0"/>
            <a:t>jo </a:t>
          </a:r>
          <a:r>
            <a:rPr lang="en-US" sz="2000" kern="1200" dirty="0" err="1"/>
            <a:t>Perpres</a:t>
          </a:r>
          <a:r>
            <a:rPr lang="en-US" sz="2000" kern="1200" dirty="0"/>
            <a:t> 12/2021 </a:t>
          </a:r>
          <a:r>
            <a:rPr lang="id-ID" sz="2000" kern="1200" dirty="0"/>
            <a:t>tentang PBJ Pemerintah</a:t>
          </a:r>
        </a:p>
      </dsp:txBody>
      <dsp:txXfrm>
        <a:off x="44591" y="3224329"/>
        <a:ext cx="2325357" cy="1127597"/>
      </dsp:txXfrm>
    </dsp:sp>
    <dsp:sp modelId="{E57B4125-9B8B-451F-A5A5-5B8C4879958C}">
      <dsp:nvSpPr>
        <dsp:cNvPr id="0" name=""/>
        <dsp:cNvSpPr/>
      </dsp:nvSpPr>
      <dsp:spPr>
        <a:xfrm rot="18770822">
          <a:off x="2179613" y="3255943"/>
          <a:ext cx="1409039" cy="31302"/>
        </a:xfrm>
        <a:custGeom>
          <a:avLst/>
          <a:gdLst/>
          <a:ahLst/>
          <a:cxnLst/>
          <a:rect l="0" t="0" r="0" b="0"/>
          <a:pathLst>
            <a:path>
              <a:moveTo>
                <a:pt x="0" y="15651"/>
              </a:moveTo>
              <a:lnTo>
                <a:pt x="1409039" y="1565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500" kern="1200"/>
        </a:p>
      </dsp:txBody>
      <dsp:txXfrm>
        <a:off x="2848907" y="3236368"/>
        <a:ext cx="70451" cy="70451"/>
      </dsp:txXfrm>
    </dsp:sp>
    <dsp:sp modelId="{AA05A821-FF68-433E-A3B3-437FE01B835F}">
      <dsp:nvSpPr>
        <dsp:cNvPr id="0" name=""/>
        <dsp:cNvSpPr/>
      </dsp:nvSpPr>
      <dsp:spPr>
        <a:xfrm>
          <a:off x="3363237" y="2156180"/>
          <a:ext cx="2395519" cy="119775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i="1" kern="1200" dirty="0">
              <a:solidFill>
                <a:srgbClr val="C00000"/>
              </a:solidFill>
            </a:rPr>
            <a:t>PBJ bertujuan untuk: meningkatkan penggunaan PDN</a:t>
          </a:r>
          <a:endParaRPr lang="id-ID" sz="2000" kern="1200" dirty="0">
            <a:solidFill>
              <a:srgbClr val="C00000"/>
            </a:solidFill>
          </a:endParaRPr>
        </a:p>
      </dsp:txBody>
      <dsp:txXfrm>
        <a:off x="3398318" y="2191261"/>
        <a:ext cx="2325357" cy="1127597"/>
      </dsp:txXfrm>
    </dsp:sp>
    <dsp:sp modelId="{D019B973-7138-4717-ADF0-1AA735325B1D}">
      <dsp:nvSpPr>
        <dsp:cNvPr id="0" name=""/>
        <dsp:cNvSpPr/>
      </dsp:nvSpPr>
      <dsp:spPr>
        <a:xfrm rot="19457599">
          <a:off x="5647842" y="2395053"/>
          <a:ext cx="1180036" cy="31302"/>
        </a:xfrm>
        <a:custGeom>
          <a:avLst/>
          <a:gdLst/>
          <a:ahLst/>
          <a:cxnLst/>
          <a:rect l="0" t="0" r="0" b="0"/>
          <a:pathLst>
            <a:path>
              <a:moveTo>
                <a:pt x="0" y="15651"/>
              </a:moveTo>
              <a:lnTo>
                <a:pt x="1180036" y="1565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500" kern="1200"/>
        </a:p>
      </dsp:txBody>
      <dsp:txXfrm>
        <a:off x="6208359" y="2381203"/>
        <a:ext cx="59001" cy="59001"/>
      </dsp:txXfrm>
    </dsp:sp>
    <dsp:sp modelId="{DE4566D2-2999-4F8C-ADF4-6CA336E27DAE}">
      <dsp:nvSpPr>
        <dsp:cNvPr id="0" name=""/>
        <dsp:cNvSpPr/>
      </dsp:nvSpPr>
      <dsp:spPr>
        <a:xfrm>
          <a:off x="6716964" y="1467468"/>
          <a:ext cx="2395519" cy="119775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500" kern="1200" dirty="0"/>
            <a:t>Kewajiban penggunaan PDN dilakukan jika terdapat </a:t>
          </a:r>
          <a:r>
            <a:rPr lang="en-US" sz="1500" kern="1200" dirty="0"/>
            <a:t>PDN </a:t>
          </a:r>
          <a:r>
            <a:rPr lang="id-ID" sz="1500" kern="1200" dirty="0"/>
            <a:t>dengan nilai TKDN ditambah nilai BMP paling rendah 40%</a:t>
          </a:r>
          <a:r>
            <a:rPr lang="en-US" sz="1500" kern="1200" dirty="0"/>
            <a:t> (66.2)</a:t>
          </a:r>
          <a:endParaRPr lang="id-ID" sz="1500" kern="1200" dirty="0"/>
        </a:p>
      </dsp:txBody>
      <dsp:txXfrm>
        <a:off x="6752045" y="1502549"/>
        <a:ext cx="2325357" cy="1127597"/>
      </dsp:txXfrm>
    </dsp:sp>
    <dsp:sp modelId="{669E525A-0E24-44AD-B4BA-6B3A7C52492A}">
      <dsp:nvSpPr>
        <dsp:cNvPr id="0" name=""/>
        <dsp:cNvSpPr/>
      </dsp:nvSpPr>
      <dsp:spPr>
        <a:xfrm rot="2142401">
          <a:off x="5647842" y="3083765"/>
          <a:ext cx="1180036" cy="31302"/>
        </a:xfrm>
        <a:custGeom>
          <a:avLst/>
          <a:gdLst/>
          <a:ahLst/>
          <a:cxnLst/>
          <a:rect l="0" t="0" r="0" b="0"/>
          <a:pathLst>
            <a:path>
              <a:moveTo>
                <a:pt x="0" y="15651"/>
              </a:moveTo>
              <a:lnTo>
                <a:pt x="1180036" y="1565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500" kern="1200"/>
        </a:p>
      </dsp:txBody>
      <dsp:txXfrm>
        <a:off x="6208359" y="3069915"/>
        <a:ext cx="59001" cy="59001"/>
      </dsp:txXfrm>
    </dsp:sp>
    <dsp:sp modelId="{E4B67670-A97A-4AE1-A521-E38F9F144017}">
      <dsp:nvSpPr>
        <dsp:cNvPr id="0" name=""/>
        <dsp:cNvSpPr/>
      </dsp:nvSpPr>
      <dsp:spPr>
        <a:xfrm>
          <a:off x="6716964" y="2844892"/>
          <a:ext cx="2395519" cy="119775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500" kern="1200" dirty="0"/>
            <a:t>Kewajiban penggunaan </a:t>
          </a:r>
          <a:r>
            <a:rPr lang="en-US" sz="1500" kern="1200" dirty="0"/>
            <a:t>PDN </a:t>
          </a:r>
          <a:r>
            <a:rPr lang="es-ES" sz="1500" kern="1200" dirty="0" err="1"/>
            <a:t>dilakukan</a:t>
          </a:r>
          <a:r>
            <a:rPr lang="es-ES" sz="1500" kern="1200" dirty="0"/>
            <a:t> pada </a:t>
          </a:r>
          <a:r>
            <a:rPr lang="id-ID" sz="1500" kern="1200" dirty="0"/>
            <a:t>tahap Perencanaan Pengadaan, Persiapan</a:t>
          </a:r>
          <a:r>
            <a:rPr lang="en-US" sz="1500" kern="1200" dirty="0"/>
            <a:t> </a:t>
          </a:r>
          <a:r>
            <a:rPr lang="id-ID" sz="1500" kern="1200" dirty="0"/>
            <a:t>Pengadaan</a:t>
          </a:r>
          <a:r>
            <a:rPr lang="en-US" sz="1500" kern="1200" dirty="0"/>
            <a:t>/</a:t>
          </a:r>
          <a:r>
            <a:rPr lang="id-ID" sz="1500" kern="1200" dirty="0"/>
            <a:t>Pemilihan Penyedia</a:t>
          </a:r>
          <a:r>
            <a:rPr lang="en-US" sz="1500" kern="1200" dirty="0"/>
            <a:t> (66.3a)</a:t>
          </a:r>
          <a:endParaRPr lang="id-ID" sz="1500" kern="1200" dirty="0"/>
        </a:p>
      </dsp:txBody>
      <dsp:txXfrm>
        <a:off x="6752045" y="2879973"/>
        <a:ext cx="2325357" cy="1127597"/>
      </dsp:txXfrm>
    </dsp:sp>
    <dsp:sp modelId="{E2C69328-EE4E-4235-A986-F7C033D1127D}">
      <dsp:nvSpPr>
        <dsp:cNvPr id="0" name=""/>
        <dsp:cNvSpPr/>
      </dsp:nvSpPr>
      <dsp:spPr>
        <a:xfrm rot="2829178">
          <a:off x="2179613" y="4289011"/>
          <a:ext cx="1409039" cy="31302"/>
        </a:xfrm>
        <a:custGeom>
          <a:avLst/>
          <a:gdLst/>
          <a:ahLst/>
          <a:cxnLst/>
          <a:rect l="0" t="0" r="0" b="0"/>
          <a:pathLst>
            <a:path>
              <a:moveTo>
                <a:pt x="0" y="15651"/>
              </a:moveTo>
              <a:lnTo>
                <a:pt x="1409039" y="1565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500" kern="1200"/>
        </a:p>
      </dsp:txBody>
      <dsp:txXfrm>
        <a:off x="2848907" y="4269436"/>
        <a:ext cx="70451" cy="70451"/>
      </dsp:txXfrm>
    </dsp:sp>
    <dsp:sp modelId="{571C0889-9D92-4A23-B03A-B07AD0612019}">
      <dsp:nvSpPr>
        <dsp:cNvPr id="0" name=""/>
        <dsp:cNvSpPr/>
      </dsp:nvSpPr>
      <dsp:spPr>
        <a:xfrm>
          <a:off x="3363237" y="4222316"/>
          <a:ext cx="2395519" cy="119775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400" kern="1200" dirty="0">
              <a:solidFill>
                <a:schemeClr val="tx1"/>
              </a:solidFill>
            </a:rPr>
            <a:t>wajib menggunakan PDN</a:t>
          </a:r>
          <a:r>
            <a:rPr lang="en-US" sz="2400" kern="1200" dirty="0">
              <a:solidFill>
                <a:schemeClr val="tx1"/>
              </a:solidFill>
            </a:rPr>
            <a:t> (</a:t>
          </a:r>
          <a:r>
            <a:rPr lang="en-US" sz="2400" kern="1200" dirty="0" err="1">
              <a:solidFill>
                <a:schemeClr val="tx1"/>
              </a:solidFill>
            </a:rPr>
            <a:t>Pasal</a:t>
          </a:r>
          <a:r>
            <a:rPr lang="en-US" sz="2400" kern="1200" dirty="0">
              <a:solidFill>
                <a:schemeClr val="tx1"/>
              </a:solidFill>
            </a:rPr>
            <a:t> 6.1)</a:t>
          </a:r>
          <a:endParaRPr lang="id-ID" sz="2400" kern="1200" dirty="0">
            <a:solidFill>
              <a:schemeClr val="tx1"/>
            </a:solidFill>
          </a:endParaRPr>
        </a:p>
      </dsp:txBody>
      <dsp:txXfrm>
        <a:off x="3398318" y="4257397"/>
        <a:ext cx="2325357" cy="1127597"/>
      </dsp:txXfrm>
    </dsp:sp>
    <dsp:sp modelId="{0BCAC9A2-D259-490C-9983-4598E9D72FC1}">
      <dsp:nvSpPr>
        <dsp:cNvPr id="0" name=""/>
        <dsp:cNvSpPr/>
      </dsp:nvSpPr>
      <dsp:spPr>
        <a:xfrm>
          <a:off x="5758756" y="4805544"/>
          <a:ext cx="958207" cy="31302"/>
        </a:xfrm>
        <a:custGeom>
          <a:avLst/>
          <a:gdLst/>
          <a:ahLst/>
          <a:cxnLst/>
          <a:rect l="0" t="0" r="0" b="0"/>
          <a:pathLst>
            <a:path>
              <a:moveTo>
                <a:pt x="0" y="15651"/>
              </a:moveTo>
              <a:lnTo>
                <a:pt x="958207" y="1565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500" kern="1200"/>
        </a:p>
      </dsp:txBody>
      <dsp:txXfrm>
        <a:off x="6213905" y="4797240"/>
        <a:ext cx="47910" cy="47910"/>
      </dsp:txXfrm>
    </dsp:sp>
    <dsp:sp modelId="{3797DBAC-E12E-4F8E-AAC3-279F169722E4}">
      <dsp:nvSpPr>
        <dsp:cNvPr id="0" name=""/>
        <dsp:cNvSpPr/>
      </dsp:nvSpPr>
      <dsp:spPr>
        <a:xfrm>
          <a:off x="6716964" y="4222316"/>
          <a:ext cx="2395519" cy="119775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kern="1200" dirty="0">
              <a:solidFill>
                <a:srgbClr val="C00000"/>
              </a:solidFill>
            </a:rPr>
            <a:t>dicantumkan dalam RUP, spesifikasi teknis/KAK, dan Doku</a:t>
          </a:r>
          <a:r>
            <a:rPr lang="en-US" sz="1800" kern="1200" dirty="0">
              <a:solidFill>
                <a:srgbClr val="C00000"/>
              </a:solidFill>
            </a:rPr>
            <a:t>m</a:t>
          </a:r>
          <a:r>
            <a:rPr lang="id-ID" sz="1800" kern="1200" dirty="0" err="1">
              <a:solidFill>
                <a:srgbClr val="C00000"/>
              </a:solidFill>
            </a:rPr>
            <a:t>en</a:t>
          </a:r>
          <a:r>
            <a:rPr lang="id-ID" sz="1800" kern="1200" dirty="0">
              <a:solidFill>
                <a:srgbClr val="C00000"/>
              </a:solidFill>
            </a:rPr>
            <a:t> Pemi</a:t>
          </a:r>
          <a:r>
            <a:rPr lang="en-US" sz="1800" kern="1200" dirty="0">
              <a:solidFill>
                <a:srgbClr val="C00000"/>
              </a:solidFill>
            </a:rPr>
            <a:t>l</a:t>
          </a:r>
          <a:r>
            <a:rPr lang="id-ID" sz="1800" kern="1200" dirty="0" err="1">
              <a:solidFill>
                <a:srgbClr val="C00000"/>
              </a:solidFill>
            </a:rPr>
            <a:t>ihan</a:t>
          </a:r>
          <a:r>
            <a:rPr lang="id-ID" sz="1800" kern="1200" dirty="0">
              <a:solidFill>
                <a:srgbClr val="C00000"/>
              </a:solidFill>
            </a:rPr>
            <a:t>. </a:t>
          </a:r>
          <a:r>
            <a:rPr lang="en-US" sz="1800" kern="1200" dirty="0">
              <a:solidFill>
                <a:srgbClr val="C00000"/>
              </a:solidFill>
            </a:rPr>
            <a:t>(</a:t>
          </a:r>
          <a:r>
            <a:rPr lang="en-US" sz="1800" kern="1200" dirty="0" err="1">
              <a:solidFill>
                <a:srgbClr val="C00000"/>
              </a:solidFill>
            </a:rPr>
            <a:t>Pasal</a:t>
          </a:r>
          <a:r>
            <a:rPr lang="en-US" sz="1800" kern="1200" dirty="0">
              <a:solidFill>
                <a:srgbClr val="C00000"/>
              </a:solidFill>
            </a:rPr>
            <a:t> 19.1.a jo 66.4)</a:t>
          </a:r>
          <a:endParaRPr lang="id-ID" sz="1800" kern="1200" dirty="0">
            <a:solidFill>
              <a:srgbClr val="C00000"/>
            </a:solidFill>
          </a:endParaRPr>
        </a:p>
      </dsp:txBody>
      <dsp:txXfrm>
        <a:off x="6752045" y="4257397"/>
        <a:ext cx="2325357" cy="1127597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150F51-4D73-42E4-BA51-9FD3DB995BD5}">
      <dsp:nvSpPr>
        <dsp:cNvPr id="0" name=""/>
        <dsp:cNvSpPr/>
      </dsp:nvSpPr>
      <dsp:spPr>
        <a:xfrm>
          <a:off x="3846" y="2175756"/>
          <a:ext cx="2536031" cy="253603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500" kern="1200" dirty="0">
              <a:solidFill>
                <a:schemeClr val="tx1"/>
              </a:solidFill>
            </a:rPr>
            <a:t>Dalam hal telah terdapat barang PDN yang memiliki penjumlahan capaian TKDN &amp; BMP minimal 40% dengan TKDN minimal 25%, PBJ wajib menggunakan PDN</a:t>
          </a:r>
        </a:p>
      </dsp:txBody>
      <dsp:txXfrm>
        <a:off x="375239" y="2547149"/>
        <a:ext cx="1793245" cy="1793245"/>
      </dsp:txXfrm>
    </dsp:sp>
    <dsp:sp modelId="{D30953BA-62A3-4891-AB20-8C7044C49637}">
      <dsp:nvSpPr>
        <dsp:cNvPr id="0" name=""/>
        <dsp:cNvSpPr/>
      </dsp:nvSpPr>
      <dsp:spPr>
        <a:xfrm rot="2558555">
          <a:off x="2505673" y="3793744"/>
          <a:ext cx="82845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28457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45B279-13F6-41EA-A57B-70B0EC374639}">
      <dsp:nvSpPr>
        <dsp:cNvPr id="0" name=""/>
        <dsp:cNvSpPr/>
      </dsp:nvSpPr>
      <dsp:spPr>
        <a:xfrm rot="8241445">
          <a:off x="5809868" y="3793744"/>
          <a:ext cx="82845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28457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83D5D8-2481-47DF-9F1B-C7A4875296E6}">
      <dsp:nvSpPr>
        <dsp:cNvPr id="0" name=""/>
        <dsp:cNvSpPr/>
      </dsp:nvSpPr>
      <dsp:spPr>
        <a:xfrm>
          <a:off x="3224606" y="4074352"/>
          <a:ext cx="296426" cy="0"/>
        </a:xfrm>
        <a:prstGeom prst="line">
          <a:avLst/>
        </a:pr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6363ED-84B6-42AE-B269-8AF6A8A15143}">
      <dsp:nvSpPr>
        <dsp:cNvPr id="0" name=""/>
        <dsp:cNvSpPr/>
      </dsp:nvSpPr>
      <dsp:spPr>
        <a:xfrm>
          <a:off x="3521033" y="3443772"/>
          <a:ext cx="2101933" cy="126116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kern="1200" dirty="0"/>
            <a:t>Pasal 7 PerMen Perindustrian 02/M-IND/PER/1/2014 tentang Pedoman Peningkatan Penggunaan PDN Dalam PBJ Pemerintah:</a:t>
          </a:r>
        </a:p>
      </dsp:txBody>
      <dsp:txXfrm>
        <a:off x="3521033" y="3443772"/>
        <a:ext cx="2101933" cy="1261160"/>
      </dsp:txXfrm>
    </dsp:sp>
    <dsp:sp modelId="{F82EEB03-7767-4B14-8EBC-4EB6988A36F0}">
      <dsp:nvSpPr>
        <dsp:cNvPr id="0" name=""/>
        <dsp:cNvSpPr/>
      </dsp:nvSpPr>
      <dsp:spPr>
        <a:xfrm>
          <a:off x="5622966" y="4074352"/>
          <a:ext cx="296426" cy="0"/>
        </a:xfrm>
        <a:prstGeom prst="line">
          <a:avLst/>
        </a:pr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5A7443-25F1-4CC7-862C-6FAF90B22FFD}">
      <dsp:nvSpPr>
        <dsp:cNvPr id="0" name=""/>
        <dsp:cNvSpPr/>
      </dsp:nvSpPr>
      <dsp:spPr>
        <a:xfrm>
          <a:off x="6604121" y="2175756"/>
          <a:ext cx="2536031" cy="253603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kern="1200" dirty="0">
              <a:solidFill>
                <a:srgbClr val="C00000"/>
              </a:solidFill>
            </a:rPr>
            <a:t>Dalam hal tidak terdapat, </a:t>
          </a:r>
          <a:r>
            <a:rPr lang="id-ID" sz="1600" kern="1200" dirty="0">
              <a:solidFill>
                <a:schemeClr val="tx1"/>
              </a:solidFill>
            </a:rPr>
            <a:t>proses PBJ menggunakan mekanisme pengadaan barang dimaksimalkan dengan diberikan preferensi atau pengadaan barang diberdayakan</a:t>
          </a:r>
        </a:p>
      </dsp:txBody>
      <dsp:txXfrm>
        <a:off x="6975514" y="2547149"/>
        <a:ext cx="1793245" cy="1793245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7E1059-A3E6-4BC2-A0E3-0CF0A05FEC2B}">
      <dsp:nvSpPr>
        <dsp:cNvPr id="0" name=""/>
        <dsp:cNvSpPr/>
      </dsp:nvSpPr>
      <dsp:spPr>
        <a:xfrm rot="5400000">
          <a:off x="257" y="2172589"/>
          <a:ext cx="3348970" cy="3349485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B2DF2E-7727-4888-ACBD-3C28D650CF1A}">
      <dsp:nvSpPr>
        <dsp:cNvPr id="0" name=""/>
        <dsp:cNvSpPr/>
      </dsp:nvSpPr>
      <dsp:spPr>
        <a:xfrm rot="16200000">
          <a:off x="3447034" y="2172589"/>
          <a:ext cx="3348970" cy="3349485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44EDF7-AFDE-4FEE-9267-2955861E1943}">
      <dsp:nvSpPr>
        <dsp:cNvPr id="0" name=""/>
        <dsp:cNvSpPr/>
      </dsp:nvSpPr>
      <dsp:spPr>
        <a:xfrm>
          <a:off x="3843040" y="5081944"/>
          <a:ext cx="2542771" cy="670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100" kern="1200" dirty="0"/>
            <a:t>.</a:t>
          </a:r>
        </a:p>
      </dsp:txBody>
      <dsp:txXfrm>
        <a:off x="3843040" y="5081944"/>
        <a:ext cx="2542771" cy="670008"/>
      </dsp:txXfrm>
    </dsp:sp>
    <dsp:sp modelId="{50E40033-FB8D-40FC-900F-B627CAB26BB7}">
      <dsp:nvSpPr>
        <dsp:cNvPr id="0" name=""/>
        <dsp:cNvSpPr/>
      </dsp:nvSpPr>
      <dsp:spPr>
        <a:xfrm rot="5400000">
          <a:off x="3339608" y="2172589"/>
          <a:ext cx="3348970" cy="3349485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267942-6FEE-40B3-B9AD-26E18DB9DCF8}">
      <dsp:nvSpPr>
        <dsp:cNvPr id="0" name=""/>
        <dsp:cNvSpPr/>
      </dsp:nvSpPr>
      <dsp:spPr>
        <a:xfrm rot="16200000">
          <a:off x="6785372" y="2172589"/>
          <a:ext cx="3348970" cy="3349485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2E1086-B5CE-4B69-AB6D-094D70A56FBA}">
      <dsp:nvSpPr>
        <dsp:cNvPr id="0" name=""/>
        <dsp:cNvSpPr/>
      </dsp:nvSpPr>
      <dsp:spPr>
        <a:xfrm>
          <a:off x="6937133" y="5081944"/>
          <a:ext cx="2542771" cy="670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100" kern="1200" dirty="0"/>
            <a:t>.</a:t>
          </a:r>
        </a:p>
      </dsp:txBody>
      <dsp:txXfrm>
        <a:off x="6937133" y="5081944"/>
        <a:ext cx="2542771" cy="670008"/>
      </dsp:txXfrm>
    </dsp:sp>
    <dsp:sp modelId="{B8D083B6-562E-4815-A91A-3820045B3CCE}">
      <dsp:nvSpPr>
        <dsp:cNvPr id="0" name=""/>
        <dsp:cNvSpPr/>
      </dsp:nvSpPr>
      <dsp:spPr>
        <a:xfrm>
          <a:off x="3761335" y="3133808"/>
          <a:ext cx="1534418" cy="1534418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400" kern="1200" dirty="0"/>
            <a:t>TKDN terdiri dari:</a:t>
          </a:r>
        </a:p>
      </dsp:txBody>
      <dsp:txXfrm>
        <a:off x="3975600" y="3314749"/>
        <a:ext cx="884710" cy="1172537"/>
      </dsp:txXfrm>
    </dsp:sp>
    <dsp:sp modelId="{280DC0D4-5D27-42A8-AC83-D746DE4D02CE}">
      <dsp:nvSpPr>
        <dsp:cNvPr id="0" name=""/>
        <dsp:cNvSpPr/>
      </dsp:nvSpPr>
      <dsp:spPr>
        <a:xfrm>
          <a:off x="4867222" y="3133808"/>
          <a:ext cx="1534418" cy="1534418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200" kern="1200" dirty="0"/>
            <a:t>Pasal 67 PP 29/2018 tentang Pemberdayaan Industri</a:t>
          </a:r>
        </a:p>
      </dsp:txBody>
      <dsp:txXfrm>
        <a:off x="5302665" y="3314749"/>
        <a:ext cx="884710" cy="1172537"/>
      </dsp:txXfrm>
    </dsp:sp>
    <dsp:sp modelId="{3EAA9E1D-D991-411A-834D-8B9D3C930E0A}">
      <dsp:nvSpPr>
        <dsp:cNvPr id="0" name=""/>
        <dsp:cNvSpPr/>
      </dsp:nvSpPr>
      <dsp:spPr>
        <a:xfrm>
          <a:off x="966001" y="2681241"/>
          <a:ext cx="1061150" cy="1061175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400" kern="1200" dirty="0"/>
            <a:t>Jasa</a:t>
          </a:r>
        </a:p>
      </dsp:txBody>
      <dsp:txXfrm>
        <a:off x="1121403" y="2836646"/>
        <a:ext cx="750346" cy="750365"/>
      </dsp:txXfrm>
    </dsp:sp>
    <dsp:sp modelId="{FF5ED60C-63FF-4433-8116-27F7BA701244}">
      <dsp:nvSpPr>
        <dsp:cNvPr id="0" name=""/>
        <dsp:cNvSpPr/>
      </dsp:nvSpPr>
      <dsp:spPr>
        <a:xfrm>
          <a:off x="574631" y="3568431"/>
          <a:ext cx="521245" cy="521037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5E3FBCE9-7DB2-4006-B3D8-E3B2D9298B72}">
      <dsp:nvSpPr>
        <dsp:cNvPr id="0" name=""/>
        <dsp:cNvSpPr/>
      </dsp:nvSpPr>
      <dsp:spPr>
        <a:xfrm>
          <a:off x="2114233" y="2889978"/>
          <a:ext cx="303292" cy="303094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3E9B771B-F12C-4482-927D-009C8F1BD7D0}">
      <dsp:nvSpPr>
        <dsp:cNvPr id="0" name=""/>
        <dsp:cNvSpPr/>
      </dsp:nvSpPr>
      <dsp:spPr>
        <a:xfrm>
          <a:off x="2001525" y="3315046"/>
          <a:ext cx="1061150" cy="1061175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kern="1200" dirty="0"/>
            <a:t>Barang</a:t>
          </a:r>
        </a:p>
      </dsp:txBody>
      <dsp:txXfrm>
        <a:off x="2156927" y="3470451"/>
        <a:ext cx="750346" cy="750365"/>
      </dsp:txXfrm>
    </dsp:sp>
    <dsp:sp modelId="{239568A9-B7A6-487D-9B64-1AEBEADAEDF2}">
      <dsp:nvSpPr>
        <dsp:cNvPr id="0" name=""/>
        <dsp:cNvSpPr/>
      </dsp:nvSpPr>
      <dsp:spPr>
        <a:xfrm>
          <a:off x="2112492" y="4441122"/>
          <a:ext cx="303292" cy="303094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93FCAA3-2144-4E46-923C-C4A3E78A43F5}">
      <dsp:nvSpPr>
        <dsp:cNvPr id="0" name=""/>
        <dsp:cNvSpPr/>
      </dsp:nvSpPr>
      <dsp:spPr>
        <a:xfrm>
          <a:off x="984910" y="3921466"/>
          <a:ext cx="1061150" cy="1061175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100" kern="1200" dirty="0"/>
            <a:t>gabungan Barang dan Jasa</a:t>
          </a:r>
        </a:p>
      </dsp:txBody>
      <dsp:txXfrm>
        <a:off x="1140312" y="4076871"/>
        <a:ext cx="750346" cy="750365"/>
      </dsp:txXfrm>
    </dsp:sp>
    <dsp:sp modelId="{42AD17A4-7C69-473A-A93A-7B6B6F55FFC6}">
      <dsp:nvSpPr>
        <dsp:cNvPr id="0" name=""/>
        <dsp:cNvSpPr/>
      </dsp:nvSpPr>
      <dsp:spPr>
        <a:xfrm>
          <a:off x="7225969" y="2865045"/>
          <a:ext cx="1955977" cy="19556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kern="1200" dirty="0"/>
            <a:t>PDN ditentukan berdasarkan besaran komponen dalam negeri pada setiap BJ yang ditunjukkan dengan nilai TKDN</a:t>
          </a:r>
        </a:p>
      </dsp:txBody>
      <dsp:txXfrm>
        <a:off x="7512415" y="3151440"/>
        <a:ext cx="1383085" cy="1382834"/>
      </dsp:txXfrm>
    </dsp:sp>
    <dsp:sp modelId="{15D163EF-32B9-40DD-A8F0-433CD8C02C94}">
      <dsp:nvSpPr>
        <dsp:cNvPr id="0" name=""/>
        <dsp:cNvSpPr/>
      </dsp:nvSpPr>
      <dsp:spPr>
        <a:xfrm>
          <a:off x="629358" y="5081944"/>
          <a:ext cx="2542771" cy="670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100" kern="1200" dirty="0"/>
            <a:t>.</a:t>
          </a:r>
        </a:p>
      </dsp:txBody>
      <dsp:txXfrm>
        <a:off x="629358" y="5081944"/>
        <a:ext cx="2542771" cy="670008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150F51-4D73-42E4-BA51-9FD3DB995BD5}">
      <dsp:nvSpPr>
        <dsp:cNvPr id="0" name=""/>
        <dsp:cNvSpPr/>
      </dsp:nvSpPr>
      <dsp:spPr>
        <a:xfrm>
          <a:off x="4786" y="2451460"/>
          <a:ext cx="1984623" cy="19846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050" kern="1200" dirty="0">
              <a:solidFill>
                <a:srgbClr val="C00000"/>
              </a:solidFill>
            </a:rPr>
            <a:t>Barang diwajibkan </a:t>
          </a:r>
          <a:r>
            <a:rPr lang="id-ID" sz="1050" kern="1200" dirty="0"/>
            <a:t>: barang PDN yang wajib digunakan untuk memenuhi persyaratan kebutuhan &amp; memiliki penjumlahan capaian TKDN &amp; BMP lebih dari /= 40% &amp; capaian TKDN barang lebih dari /= 25%.</a:t>
          </a:r>
        </a:p>
      </dsp:txBody>
      <dsp:txXfrm>
        <a:off x="295427" y="2742101"/>
        <a:ext cx="1403341" cy="1403341"/>
      </dsp:txXfrm>
    </dsp:sp>
    <dsp:sp modelId="{D30953BA-62A3-4891-AB20-8C7044C49637}">
      <dsp:nvSpPr>
        <dsp:cNvPr id="0" name=""/>
        <dsp:cNvSpPr/>
      </dsp:nvSpPr>
      <dsp:spPr>
        <a:xfrm rot="19041445">
          <a:off x="1962642" y="3169894"/>
          <a:ext cx="64832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48326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45B279-13F6-41EA-A57B-70B0EC374639}">
      <dsp:nvSpPr>
        <dsp:cNvPr id="0" name=""/>
        <dsp:cNvSpPr/>
      </dsp:nvSpPr>
      <dsp:spPr>
        <a:xfrm rot="13358555">
          <a:off x="4548407" y="3169894"/>
          <a:ext cx="64832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48326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83D5D8-2481-47DF-9F1B-C7A4875296E6}">
      <dsp:nvSpPr>
        <dsp:cNvPr id="0" name=""/>
        <dsp:cNvSpPr/>
      </dsp:nvSpPr>
      <dsp:spPr>
        <a:xfrm>
          <a:off x="2525258" y="2950299"/>
          <a:ext cx="231974" cy="0"/>
        </a:xfrm>
        <a:prstGeom prst="line">
          <a:avLst/>
        </a:pr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6363ED-84B6-42AE-B269-8AF6A8A15143}">
      <dsp:nvSpPr>
        <dsp:cNvPr id="0" name=""/>
        <dsp:cNvSpPr/>
      </dsp:nvSpPr>
      <dsp:spPr>
        <a:xfrm>
          <a:off x="2757232" y="2456825"/>
          <a:ext cx="1644911" cy="98694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050" kern="1200" dirty="0"/>
            <a:t>Pasal 6 PerMen Perindustrian 02/M-IND/PER/1/2014 tentang Pedoman Peningkatan Penggunaan PDN Dalam PBJ Pemerintah:</a:t>
          </a:r>
        </a:p>
      </dsp:txBody>
      <dsp:txXfrm>
        <a:off x="2757232" y="2456825"/>
        <a:ext cx="1644911" cy="986946"/>
      </dsp:txXfrm>
    </dsp:sp>
    <dsp:sp modelId="{F82EEB03-7767-4B14-8EBC-4EB6988A36F0}">
      <dsp:nvSpPr>
        <dsp:cNvPr id="0" name=""/>
        <dsp:cNvSpPr/>
      </dsp:nvSpPr>
      <dsp:spPr>
        <a:xfrm>
          <a:off x="4402144" y="2950299"/>
          <a:ext cx="231974" cy="0"/>
        </a:xfrm>
        <a:prstGeom prst="line">
          <a:avLst/>
        </a:pr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3FF1B7-06BD-47F7-B6C1-7B20DF919F50}">
      <dsp:nvSpPr>
        <dsp:cNvPr id="0" name=""/>
        <dsp:cNvSpPr/>
      </dsp:nvSpPr>
      <dsp:spPr>
        <a:xfrm rot="2558555">
          <a:off x="1962642" y="3717650"/>
          <a:ext cx="64832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48326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2B9798-17DA-475B-BBA6-4523A16B66AB}">
      <dsp:nvSpPr>
        <dsp:cNvPr id="0" name=""/>
        <dsp:cNvSpPr/>
      </dsp:nvSpPr>
      <dsp:spPr>
        <a:xfrm rot="8241445">
          <a:off x="4548407" y="3717650"/>
          <a:ext cx="64832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48326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5A4F8F-E45A-4BB9-8E2F-B5356EAC9995}">
      <dsp:nvSpPr>
        <dsp:cNvPr id="0" name=""/>
        <dsp:cNvSpPr/>
      </dsp:nvSpPr>
      <dsp:spPr>
        <a:xfrm>
          <a:off x="2525258" y="3937245"/>
          <a:ext cx="231974" cy="0"/>
        </a:xfrm>
        <a:prstGeom prst="line">
          <a:avLst/>
        </a:pr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525B20-550E-417B-BF5A-661AAC41E675}">
      <dsp:nvSpPr>
        <dsp:cNvPr id="0" name=""/>
        <dsp:cNvSpPr/>
      </dsp:nvSpPr>
      <dsp:spPr>
        <a:xfrm>
          <a:off x="2757232" y="3443772"/>
          <a:ext cx="1644911" cy="98694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i="1" kern="1200" dirty="0">
              <a:solidFill>
                <a:srgbClr val="C00000"/>
              </a:solidFill>
            </a:rPr>
            <a:t>Dalam rencana PBJ, Pengguna Anggaran mengelompokan barang</a:t>
          </a:r>
          <a:endParaRPr lang="id-ID" sz="1400" kern="1200" dirty="0">
            <a:solidFill>
              <a:srgbClr val="C00000"/>
            </a:solidFill>
          </a:endParaRPr>
        </a:p>
      </dsp:txBody>
      <dsp:txXfrm>
        <a:off x="2757232" y="3443772"/>
        <a:ext cx="1644911" cy="986946"/>
      </dsp:txXfrm>
    </dsp:sp>
    <dsp:sp modelId="{F6ADEF6F-42FC-4FF7-9A38-FB92FDFE9B8F}">
      <dsp:nvSpPr>
        <dsp:cNvPr id="0" name=""/>
        <dsp:cNvSpPr/>
      </dsp:nvSpPr>
      <dsp:spPr>
        <a:xfrm>
          <a:off x="4402144" y="3937245"/>
          <a:ext cx="231974" cy="0"/>
        </a:xfrm>
        <a:prstGeom prst="line">
          <a:avLst/>
        </a:pr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5A7443-25F1-4CC7-862C-6FAF90B22FFD}">
      <dsp:nvSpPr>
        <dsp:cNvPr id="0" name=""/>
        <dsp:cNvSpPr/>
      </dsp:nvSpPr>
      <dsp:spPr>
        <a:xfrm>
          <a:off x="5169966" y="2451460"/>
          <a:ext cx="1984623" cy="19846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100" kern="1200" dirty="0">
              <a:solidFill>
                <a:srgbClr val="C00000"/>
              </a:solidFill>
            </a:rPr>
            <a:t>Barang yang dimaksimalkan : </a:t>
          </a:r>
          <a:r>
            <a:rPr lang="id-ID" sz="1100" kern="1200" dirty="0"/>
            <a:t>barang PDN yang memenuhi persyaratan kebutuhan &amp; memiliki penjumlahan capaian TKDN &amp; BMP kurang dari 40% &amp; memiliki capaian TKDN barang lebih dari /= 15%</a:t>
          </a:r>
        </a:p>
      </dsp:txBody>
      <dsp:txXfrm>
        <a:off x="5460607" y="2742101"/>
        <a:ext cx="1403341" cy="1403341"/>
      </dsp:txXfrm>
    </dsp:sp>
    <dsp:sp modelId="{0E9C12F9-3B9A-4881-B65E-C248F741F0A6}">
      <dsp:nvSpPr>
        <dsp:cNvPr id="0" name=""/>
        <dsp:cNvSpPr/>
      </dsp:nvSpPr>
      <dsp:spPr>
        <a:xfrm>
          <a:off x="7154589" y="2451460"/>
          <a:ext cx="1984623" cy="19846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100" kern="1200" dirty="0">
              <a:solidFill>
                <a:srgbClr val="C00000"/>
              </a:solidFill>
            </a:rPr>
            <a:t>Barang yang diberdayakan : </a:t>
          </a:r>
          <a:r>
            <a:rPr lang="id-ID" sz="1100" kern="1200" dirty="0"/>
            <a:t>barang PDN yang memenuhi persyaratan kebutuhan dan memiliki capaian TKDN barang kurang dari 15% &amp; lebih dari / = 10%</a:t>
          </a:r>
        </a:p>
      </dsp:txBody>
      <dsp:txXfrm>
        <a:off x="7445230" y="2742101"/>
        <a:ext cx="1403341" cy="1403341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B58DEA-ED9E-4410-BADB-C4CCF5BD29E1}">
      <dsp:nvSpPr>
        <dsp:cNvPr id="0" name=""/>
        <dsp:cNvSpPr/>
      </dsp:nvSpPr>
      <dsp:spPr>
        <a:xfrm>
          <a:off x="1737685" y="849304"/>
          <a:ext cx="5668628" cy="5668628"/>
        </a:xfrm>
        <a:prstGeom prst="blockArc">
          <a:avLst>
            <a:gd name="adj1" fmla="val 9000000"/>
            <a:gd name="adj2" fmla="val 16200000"/>
            <a:gd name="adj3" fmla="val 4637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E98CC4-942A-4454-99D3-E31C3ACB5332}">
      <dsp:nvSpPr>
        <dsp:cNvPr id="0" name=""/>
        <dsp:cNvSpPr/>
      </dsp:nvSpPr>
      <dsp:spPr>
        <a:xfrm>
          <a:off x="1737685" y="849304"/>
          <a:ext cx="5668628" cy="5668628"/>
        </a:xfrm>
        <a:prstGeom prst="blockArc">
          <a:avLst>
            <a:gd name="adj1" fmla="val 1800000"/>
            <a:gd name="adj2" fmla="val 9000000"/>
            <a:gd name="adj3" fmla="val 4637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86420D-2DFB-4BDA-A135-198AC29D6063}">
      <dsp:nvSpPr>
        <dsp:cNvPr id="0" name=""/>
        <dsp:cNvSpPr/>
      </dsp:nvSpPr>
      <dsp:spPr>
        <a:xfrm>
          <a:off x="1737685" y="849304"/>
          <a:ext cx="5668628" cy="5668628"/>
        </a:xfrm>
        <a:prstGeom prst="blockArc">
          <a:avLst>
            <a:gd name="adj1" fmla="val 16200000"/>
            <a:gd name="adj2" fmla="val 1800000"/>
            <a:gd name="adj3" fmla="val 4637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948AF8-76C0-4E30-BAF1-B497EA00F186}">
      <dsp:nvSpPr>
        <dsp:cNvPr id="0" name=""/>
        <dsp:cNvSpPr/>
      </dsp:nvSpPr>
      <dsp:spPr>
        <a:xfrm>
          <a:off x="3268265" y="2379884"/>
          <a:ext cx="2607468" cy="260746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/>
            <a:t>Nilai TKDN </a:t>
          </a:r>
          <a:r>
            <a:rPr lang="id-ID" sz="2000" kern="1200" dirty="0">
              <a:solidFill>
                <a:srgbClr val="FF0000"/>
              </a:solidFill>
            </a:rPr>
            <a:t>Barang</a:t>
          </a:r>
          <a:r>
            <a:rPr lang="id-ID" sz="2000" kern="1200" dirty="0"/>
            <a:t> dihitung berdasarkan faktor produksi yang meliputi:</a:t>
          </a:r>
        </a:p>
      </dsp:txBody>
      <dsp:txXfrm>
        <a:off x="3650120" y="2761739"/>
        <a:ext cx="1843758" cy="1843758"/>
      </dsp:txXfrm>
    </dsp:sp>
    <dsp:sp modelId="{7EEF811E-3461-4FBF-AC28-599DF9873F05}">
      <dsp:nvSpPr>
        <dsp:cNvPr id="0" name=""/>
        <dsp:cNvSpPr/>
      </dsp:nvSpPr>
      <dsp:spPr>
        <a:xfrm>
          <a:off x="3659385" y="2398"/>
          <a:ext cx="1825228" cy="182522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/>
            <a:t>bahan/ material langsung</a:t>
          </a:r>
        </a:p>
      </dsp:txBody>
      <dsp:txXfrm>
        <a:off x="3926683" y="269696"/>
        <a:ext cx="1290632" cy="1290632"/>
      </dsp:txXfrm>
    </dsp:sp>
    <dsp:sp modelId="{DDF97FF3-65B2-4D2E-BFC8-692CA60F88C6}">
      <dsp:nvSpPr>
        <dsp:cNvPr id="0" name=""/>
        <dsp:cNvSpPr/>
      </dsp:nvSpPr>
      <dsp:spPr>
        <a:xfrm>
          <a:off x="6057069" y="4155307"/>
          <a:ext cx="1825228" cy="182522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/>
            <a:t>tenaga kerja langsung</a:t>
          </a:r>
        </a:p>
      </dsp:txBody>
      <dsp:txXfrm>
        <a:off x="6324367" y="4422605"/>
        <a:ext cx="1290632" cy="1290632"/>
      </dsp:txXfrm>
    </dsp:sp>
    <dsp:sp modelId="{CD93AA8E-9895-4BC5-8A2C-03BBF17DFEA1}">
      <dsp:nvSpPr>
        <dsp:cNvPr id="0" name=""/>
        <dsp:cNvSpPr/>
      </dsp:nvSpPr>
      <dsp:spPr>
        <a:xfrm>
          <a:off x="1261702" y="4155307"/>
          <a:ext cx="1825228" cy="182522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/>
            <a:t>biaya tidak langsung pabrik (factory overhead)</a:t>
          </a:r>
        </a:p>
      </dsp:txBody>
      <dsp:txXfrm>
        <a:off x="1529000" y="4422605"/>
        <a:ext cx="1290632" cy="1290632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B58DEA-ED9E-4410-BADB-C4CCF5BD29E1}">
      <dsp:nvSpPr>
        <dsp:cNvPr id="0" name=""/>
        <dsp:cNvSpPr/>
      </dsp:nvSpPr>
      <dsp:spPr>
        <a:xfrm>
          <a:off x="1750333" y="846357"/>
          <a:ext cx="5643333" cy="5643333"/>
        </a:xfrm>
        <a:prstGeom prst="blockArc">
          <a:avLst>
            <a:gd name="adj1" fmla="val 9000000"/>
            <a:gd name="adj2" fmla="val 16200000"/>
            <a:gd name="adj3" fmla="val 4641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E98CC4-942A-4454-99D3-E31C3ACB5332}">
      <dsp:nvSpPr>
        <dsp:cNvPr id="0" name=""/>
        <dsp:cNvSpPr/>
      </dsp:nvSpPr>
      <dsp:spPr>
        <a:xfrm>
          <a:off x="1750333" y="846357"/>
          <a:ext cx="5643333" cy="5643333"/>
        </a:xfrm>
        <a:prstGeom prst="blockArc">
          <a:avLst>
            <a:gd name="adj1" fmla="val 1800000"/>
            <a:gd name="adj2" fmla="val 9000000"/>
            <a:gd name="adj3" fmla="val 4641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86420D-2DFB-4BDA-A135-198AC29D6063}">
      <dsp:nvSpPr>
        <dsp:cNvPr id="0" name=""/>
        <dsp:cNvSpPr/>
      </dsp:nvSpPr>
      <dsp:spPr>
        <a:xfrm>
          <a:off x="1750333" y="846357"/>
          <a:ext cx="5643333" cy="5643333"/>
        </a:xfrm>
        <a:prstGeom prst="blockArc">
          <a:avLst>
            <a:gd name="adj1" fmla="val 16200000"/>
            <a:gd name="adj2" fmla="val 1800000"/>
            <a:gd name="adj3" fmla="val 4641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948AF8-76C0-4E30-BAF1-B497EA00F186}">
      <dsp:nvSpPr>
        <dsp:cNvPr id="0" name=""/>
        <dsp:cNvSpPr/>
      </dsp:nvSpPr>
      <dsp:spPr>
        <a:xfrm>
          <a:off x="3272730" y="2368755"/>
          <a:ext cx="2598539" cy="259853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200" kern="1200" dirty="0"/>
            <a:t>Nilai TKDN </a:t>
          </a:r>
          <a:r>
            <a:rPr lang="id-ID" sz="2200" kern="1200" dirty="0">
              <a:solidFill>
                <a:srgbClr val="C00000"/>
              </a:solidFill>
            </a:rPr>
            <a:t>Jasa</a:t>
          </a:r>
          <a:r>
            <a:rPr lang="id-ID" sz="2200" kern="1200" dirty="0"/>
            <a:t> dihitung berdasarkan faktor biaya yang meliputi:</a:t>
          </a:r>
        </a:p>
      </dsp:txBody>
      <dsp:txXfrm>
        <a:off x="3653277" y="2749302"/>
        <a:ext cx="1837445" cy="1837445"/>
      </dsp:txXfrm>
    </dsp:sp>
    <dsp:sp modelId="{7EEF811E-3461-4FBF-AC28-599DF9873F05}">
      <dsp:nvSpPr>
        <dsp:cNvPr id="0" name=""/>
        <dsp:cNvSpPr/>
      </dsp:nvSpPr>
      <dsp:spPr>
        <a:xfrm>
          <a:off x="3662511" y="2352"/>
          <a:ext cx="1818977" cy="18189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100" kern="1200" dirty="0"/>
            <a:t>tenaga kerja</a:t>
          </a:r>
        </a:p>
      </dsp:txBody>
      <dsp:txXfrm>
        <a:off x="3928894" y="268735"/>
        <a:ext cx="1286211" cy="1286211"/>
      </dsp:txXfrm>
    </dsp:sp>
    <dsp:sp modelId="{DDF97FF3-65B2-4D2E-BFC8-692CA60F88C6}">
      <dsp:nvSpPr>
        <dsp:cNvPr id="0" name=""/>
        <dsp:cNvSpPr/>
      </dsp:nvSpPr>
      <dsp:spPr>
        <a:xfrm>
          <a:off x="6049436" y="4136627"/>
          <a:ext cx="1818977" cy="18189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100" kern="1200" dirty="0"/>
            <a:t>alat kerja/ fasilitasi kerja</a:t>
          </a:r>
        </a:p>
      </dsp:txBody>
      <dsp:txXfrm>
        <a:off x="6315819" y="4403010"/>
        <a:ext cx="1286211" cy="1286211"/>
      </dsp:txXfrm>
    </dsp:sp>
    <dsp:sp modelId="{CD93AA8E-9895-4BC5-8A2C-03BBF17DFEA1}">
      <dsp:nvSpPr>
        <dsp:cNvPr id="0" name=""/>
        <dsp:cNvSpPr/>
      </dsp:nvSpPr>
      <dsp:spPr>
        <a:xfrm>
          <a:off x="1275586" y="4136627"/>
          <a:ext cx="1818977" cy="18189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100" kern="1200" dirty="0"/>
            <a:t>Jasa umum</a:t>
          </a:r>
        </a:p>
      </dsp:txBody>
      <dsp:txXfrm>
        <a:off x="1541969" y="4403010"/>
        <a:ext cx="1286211" cy="1286211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3A675A-F27E-484E-B82D-8818148652DA}">
      <dsp:nvSpPr>
        <dsp:cNvPr id="0" name=""/>
        <dsp:cNvSpPr/>
      </dsp:nvSpPr>
      <dsp:spPr>
        <a:xfrm>
          <a:off x="4775" y="2453849"/>
          <a:ext cx="1979846" cy="197984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300" kern="1200" dirty="0"/>
            <a:t>Nilai kemampuan intelektual </a:t>
          </a:r>
          <a:r>
            <a:rPr lang="id-ID" sz="1300" i="1" kern="1200" dirty="0"/>
            <a:t>(brainware)</a:t>
          </a:r>
          <a:r>
            <a:rPr lang="id-ID" sz="1300" kern="1200" dirty="0"/>
            <a:t> dapat dihitung sebagai biaya dalam penghitungan nilai TKDN.</a:t>
          </a:r>
        </a:p>
      </dsp:txBody>
      <dsp:txXfrm>
        <a:off x="294717" y="2743791"/>
        <a:ext cx="1399962" cy="1399962"/>
      </dsp:txXfrm>
    </dsp:sp>
    <dsp:sp modelId="{CEA2F4C3-4315-402B-8DA4-37A68FFCE279}">
      <dsp:nvSpPr>
        <dsp:cNvPr id="0" name=""/>
        <dsp:cNvSpPr/>
      </dsp:nvSpPr>
      <dsp:spPr>
        <a:xfrm rot="19041445">
          <a:off x="1957919" y="3170553"/>
          <a:ext cx="64676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46766" y="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BCE4C2-BAE5-4390-80AB-D7EE39FC7333}">
      <dsp:nvSpPr>
        <dsp:cNvPr id="0" name=""/>
        <dsp:cNvSpPr/>
      </dsp:nvSpPr>
      <dsp:spPr>
        <a:xfrm rot="13358555">
          <a:off x="4537461" y="3170553"/>
          <a:ext cx="64676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46766" y="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30053D-2239-4148-A207-4D94DBA912FA}">
      <dsp:nvSpPr>
        <dsp:cNvPr id="0" name=""/>
        <dsp:cNvSpPr/>
      </dsp:nvSpPr>
      <dsp:spPr>
        <a:xfrm>
          <a:off x="2519180" y="2951486"/>
          <a:ext cx="231416" cy="0"/>
        </a:xfrm>
        <a:prstGeom prst="line">
          <a:avLst/>
        </a:pr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082739-9AF0-4883-8D6E-CB52382DB5E0}">
      <dsp:nvSpPr>
        <dsp:cNvPr id="0" name=""/>
        <dsp:cNvSpPr/>
      </dsp:nvSpPr>
      <dsp:spPr>
        <a:xfrm>
          <a:off x="2750597" y="2459201"/>
          <a:ext cx="1640952" cy="98457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kern="1200" dirty="0"/>
            <a:t>Nilai TKDN gabungan Barang dan Jasa </a:t>
          </a:r>
        </a:p>
      </dsp:txBody>
      <dsp:txXfrm>
        <a:off x="2750597" y="2459201"/>
        <a:ext cx="1640952" cy="984571"/>
      </dsp:txXfrm>
    </dsp:sp>
    <dsp:sp modelId="{8D6D7971-7174-434F-8EB0-E758BF93E364}">
      <dsp:nvSpPr>
        <dsp:cNvPr id="0" name=""/>
        <dsp:cNvSpPr/>
      </dsp:nvSpPr>
      <dsp:spPr>
        <a:xfrm>
          <a:off x="4391549" y="2951486"/>
          <a:ext cx="231416" cy="0"/>
        </a:xfrm>
        <a:prstGeom prst="line">
          <a:avLst/>
        </a:pr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224551-E388-4FEB-B9BC-1055E4F7BAA8}">
      <dsp:nvSpPr>
        <dsp:cNvPr id="0" name=""/>
        <dsp:cNvSpPr/>
      </dsp:nvSpPr>
      <dsp:spPr>
        <a:xfrm rot="2558555">
          <a:off x="1957919" y="3716991"/>
          <a:ext cx="64676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46766" y="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ACB476-A0EF-4E4E-A43A-1B2F10FD0121}">
      <dsp:nvSpPr>
        <dsp:cNvPr id="0" name=""/>
        <dsp:cNvSpPr/>
      </dsp:nvSpPr>
      <dsp:spPr>
        <a:xfrm rot="8241445">
          <a:off x="4537461" y="3716991"/>
          <a:ext cx="64676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46766" y="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FCD705-A2DF-44DC-80BD-BD883076CE26}">
      <dsp:nvSpPr>
        <dsp:cNvPr id="0" name=""/>
        <dsp:cNvSpPr/>
      </dsp:nvSpPr>
      <dsp:spPr>
        <a:xfrm>
          <a:off x="2519180" y="3936058"/>
          <a:ext cx="231416" cy="0"/>
        </a:xfrm>
        <a:prstGeom prst="line">
          <a:avLst/>
        </a:pr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614E30-C48D-4D40-9228-222A9B33AA75}">
      <dsp:nvSpPr>
        <dsp:cNvPr id="0" name=""/>
        <dsp:cNvSpPr/>
      </dsp:nvSpPr>
      <dsp:spPr>
        <a:xfrm>
          <a:off x="2750597" y="3443772"/>
          <a:ext cx="1640952" cy="98457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kern="1200" dirty="0"/>
            <a:t>dihitung berdasarkan gabungan faktor </a:t>
          </a:r>
        </a:p>
      </dsp:txBody>
      <dsp:txXfrm>
        <a:off x="2750597" y="3443772"/>
        <a:ext cx="1640952" cy="984571"/>
      </dsp:txXfrm>
    </dsp:sp>
    <dsp:sp modelId="{C7A58D92-41AB-402F-8FCD-361113B41B88}">
      <dsp:nvSpPr>
        <dsp:cNvPr id="0" name=""/>
        <dsp:cNvSpPr/>
      </dsp:nvSpPr>
      <dsp:spPr>
        <a:xfrm>
          <a:off x="4391549" y="3936058"/>
          <a:ext cx="231416" cy="0"/>
        </a:xfrm>
        <a:prstGeom prst="line">
          <a:avLst/>
        </a:pr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3CD72C-E3F5-4E22-98DC-05EE0496A88C}">
      <dsp:nvSpPr>
        <dsp:cNvPr id="0" name=""/>
        <dsp:cNvSpPr/>
      </dsp:nvSpPr>
      <dsp:spPr>
        <a:xfrm>
          <a:off x="5157524" y="2453849"/>
          <a:ext cx="1979846" cy="197984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600" kern="1200" dirty="0"/>
            <a:t>produksi</a:t>
          </a:r>
        </a:p>
      </dsp:txBody>
      <dsp:txXfrm>
        <a:off x="5447466" y="2743791"/>
        <a:ext cx="1399962" cy="1399962"/>
      </dsp:txXfrm>
    </dsp:sp>
    <dsp:sp modelId="{08468619-4DFD-4464-8838-D86904E3BD3C}">
      <dsp:nvSpPr>
        <dsp:cNvPr id="0" name=""/>
        <dsp:cNvSpPr/>
      </dsp:nvSpPr>
      <dsp:spPr>
        <a:xfrm>
          <a:off x="7137371" y="2453849"/>
          <a:ext cx="1979846" cy="197984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600" kern="1200" dirty="0"/>
            <a:t>biaya</a:t>
          </a:r>
        </a:p>
      </dsp:txBody>
      <dsp:txXfrm>
        <a:off x="7427313" y="2743791"/>
        <a:ext cx="1399962" cy="1399962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E2272A-947F-48C8-BE3A-E602E55F66DF}">
      <dsp:nvSpPr>
        <dsp:cNvPr id="0" name=""/>
        <dsp:cNvSpPr/>
      </dsp:nvSpPr>
      <dsp:spPr>
        <a:xfrm>
          <a:off x="4230414" y="3074274"/>
          <a:ext cx="3757446" cy="3757446"/>
        </a:xfrm>
        <a:prstGeom prst="gear9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100" kern="1200" dirty="0"/>
            <a:t>pemberdayaan Usaha Mikro dan Kecil termasuk Koperasi Kecil melalui kemitraan;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100" kern="1200" dirty="0"/>
            <a:t>kepemilikan sertifikat kesehatan dan keselamatan kerja serta sertifikat manajemen lingkungan;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100" kern="1200" dirty="0"/>
            <a:t>pemberdayaan lingkungan (community development); dan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100" kern="1200" dirty="0"/>
            <a:t>ketersediaan fasilitas pelayanan purna jual.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100" kern="1200" dirty="0"/>
            <a:t>BMP dihitung berdasarkan akumulasi bobot faktor penentu dikalikan dengan bobot maksimum, dengan total nilai paling tinggi 15%.</a:t>
          </a:r>
        </a:p>
      </dsp:txBody>
      <dsp:txXfrm>
        <a:off x="4985828" y="3954438"/>
        <a:ext cx="2246618" cy="1931405"/>
      </dsp:txXfrm>
    </dsp:sp>
    <dsp:sp modelId="{DF63A6F1-B548-4C65-BB09-EE8A8F18AD2D}">
      <dsp:nvSpPr>
        <dsp:cNvPr id="0" name=""/>
        <dsp:cNvSpPr/>
      </dsp:nvSpPr>
      <dsp:spPr>
        <a:xfrm>
          <a:off x="2044263" y="2186150"/>
          <a:ext cx="2732688" cy="2732688"/>
        </a:xfrm>
        <a:prstGeom prst="gear6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kern="1200"/>
            <a:t>BMP diberikan kepada perusahaan berdasarkan faktor penentu sebagai berikut:</a:t>
          </a:r>
          <a:endParaRPr lang="id-ID" sz="1400" kern="1200" dirty="0"/>
        </a:p>
      </dsp:txBody>
      <dsp:txXfrm>
        <a:off x="2732225" y="2878270"/>
        <a:ext cx="1356764" cy="1348448"/>
      </dsp:txXfrm>
    </dsp:sp>
    <dsp:sp modelId="{96D5508F-E519-4D06-9136-D5B25600209F}">
      <dsp:nvSpPr>
        <dsp:cNvPr id="0" name=""/>
        <dsp:cNvSpPr/>
      </dsp:nvSpPr>
      <dsp:spPr>
        <a:xfrm rot="20700000">
          <a:off x="3574847" y="300874"/>
          <a:ext cx="2677476" cy="2677476"/>
        </a:xfrm>
        <a:prstGeom prst="gear6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kern="1200" dirty="0"/>
            <a:t>PerMen Perindustrian 16/M-IND/PER/2/2011 tentang Ketentuan dan Tata Cara Penghitungan TKDN</a:t>
          </a:r>
        </a:p>
      </dsp:txBody>
      <dsp:txXfrm rot="-20700000">
        <a:off x="4162096" y="888123"/>
        <a:ext cx="1502978" cy="1502978"/>
      </dsp:txXfrm>
    </dsp:sp>
    <dsp:sp modelId="{531E7F65-D23A-4E9B-8C54-C778B60385C4}">
      <dsp:nvSpPr>
        <dsp:cNvPr id="0" name=""/>
        <dsp:cNvSpPr/>
      </dsp:nvSpPr>
      <dsp:spPr>
        <a:xfrm>
          <a:off x="3971381" y="2490119"/>
          <a:ext cx="4809530" cy="4809530"/>
        </a:xfrm>
        <a:prstGeom prst="circularArrow">
          <a:avLst>
            <a:gd name="adj1" fmla="val 4688"/>
            <a:gd name="adj2" fmla="val 299029"/>
            <a:gd name="adj3" fmla="val 2556482"/>
            <a:gd name="adj4" fmla="val 15777008"/>
            <a:gd name="adj5" fmla="val 5469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04B8D0-7D42-4FD2-9582-3FAC9C02F869}">
      <dsp:nvSpPr>
        <dsp:cNvPr id="0" name=""/>
        <dsp:cNvSpPr/>
      </dsp:nvSpPr>
      <dsp:spPr>
        <a:xfrm>
          <a:off x="1560309" y="1570191"/>
          <a:ext cx="3494424" cy="3494424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E29B88-2A9B-407B-9586-6E9BEF4BF7CF}">
      <dsp:nvSpPr>
        <dsp:cNvPr id="0" name=""/>
        <dsp:cNvSpPr/>
      </dsp:nvSpPr>
      <dsp:spPr>
        <a:xfrm>
          <a:off x="2955519" y="-296912"/>
          <a:ext cx="3767693" cy="3767693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063482-D395-4B32-A2CE-D60F0886B4AE}">
      <dsp:nvSpPr>
        <dsp:cNvPr id="0" name=""/>
        <dsp:cNvSpPr/>
      </dsp:nvSpPr>
      <dsp:spPr>
        <a:xfrm>
          <a:off x="3201525" y="2138644"/>
          <a:ext cx="2718310" cy="2351448"/>
        </a:xfrm>
        <a:prstGeom prst="hexagon">
          <a:avLst>
            <a:gd name="adj" fmla="val 2857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/>
            <a:t>Pasal 67 </a:t>
          </a:r>
          <a:r>
            <a:rPr lang="id-ID" sz="2000" kern="1200" dirty="0" err="1"/>
            <a:t>PerPres</a:t>
          </a:r>
          <a:r>
            <a:rPr lang="id-ID" sz="2000" kern="1200" dirty="0"/>
            <a:t> 16/2018</a:t>
          </a:r>
          <a:r>
            <a:rPr lang="en-US" sz="2000" kern="1200" dirty="0"/>
            <a:t> jo </a:t>
          </a:r>
          <a:r>
            <a:rPr lang="en-US" sz="2000" kern="1200" dirty="0" err="1"/>
            <a:t>Perpres</a:t>
          </a:r>
          <a:r>
            <a:rPr lang="en-US" sz="2000" kern="1200" dirty="0"/>
            <a:t> 12/2021 </a:t>
          </a:r>
          <a:r>
            <a:rPr lang="id-ID" sz="2000" kern="1200" dirty="0"/>
            <a:t> tentang PBJ Pemerintah:</a:t>
          </a:r>
        </a:p>
      </dsp:txBody>
      <dsp:txXfrm>
        <a:off x="3651987" y="2528312"/>
        <a:ext cx="1817386" cy="1572112"/>
      </dsp:txXfrm>
    </dsp:sp>
    <dsp:sp modelId="{1AED108C-8762-43F6-A817-EDB2BD370745}">
      <dsp:nvSpPr>
        <dsp:cNvPr id="0" name=""/>
        <dsp:cNvSpPr/>
      </dsp:nvSpPr>
      <dsp:spPr>
        <a:xfrm>
          <a:off x="4903710" y="1013635"/>
          <a:ext cx="1025610" cy="883699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E8D357-C620-4775-9380-83C8A8ECFBC8}">
      <dsp:nvSpPr>
        <dsp:cNvPr id="0" name=""/>
        <dsp:cNvSpPr/>
      </dsp:nvSpPr>
      <dsp:spPr>
        <a:xfrm>
          <a:off x="3451921" y="0"/>
          <a:ext cx="2227635" cy="1927166"/>
        </a:xfrm>
        <a:prstGeom prst="hexagon">
          <a:avLst>
            <a:gd name="adj" fmla="val 2857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kern="1200" dirty="0"/>
            <a:t>Preferensi harga merupakan </a:t>
          </a:r>
          <a:r>
            <a:rPr lang="id-ID" sz="1400" kern="1200" dirty="0">
              <a:solidFill>
                <a:srgbClr val="FF0000"/>
              </a:solidFill>
            </a:rPr>
            <a:t>insentif bagi PDN </a:t>
          </a:r>
          <a:r>
            <a:rPr lang="id-ID" sz="1400" kern="1200" dirty="0"/>
            <a:t>pada pemilihan Penyedia berupa kelebihan harga yang dapat diterima.</a:t>
          </a:r>
        </a:p>
      </dsp:txBody>
      <dsp:txXfrm>
        <a:off x="3821088" y="319373"/>
        <a:ext cx="1489301" cy="1288420"/>
      </dsp:txXfrm>
    </dsp:sp>
    <dsp:sp modelId="{3776D61A-0A49-4E73-8DD6-8940F2535129}">
      <dsp:nvSpPr>
        <dsp:cNvPr id="0" name=""/>
        <dsp:cNvSpPr/>
      </dsp:nvSpPr>
      <dsp:spPr>
        <a:xfrm>
          <a:off x="6100677" y="2665681"/>
          <a:ext cx="1025610" cy="883699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4CAE31-3A8E-4167-A0B7-89754E9308CC}">
      <dsp:nvSpPr>
        <dsp:cNvPr id="0" name=""/>
        <dsp:cNvSpPr/>
      </dsp:nvSpPr>
      <dsp:spPr>
        <a:xfrm>
          <a:off x="5494922" y="1185336"/>
          <a:ext cx="2227635" cy="1927166"/>
        </a:xfrm>
        <a:prstGeom prst="hexagon">
          <a:avLst>
            <a:gd name="adj" fmla="val 2857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kern="1200" dirty="0">
              <a:solidFill>
                <a:srgbClr val="C00000"/>
              </a:solidFill>
            </a:rPr>
            <a:t>Preferensi harga diberlakukan untuk </a:t>
          </a:r>
          <a:r>
            <a:rPr lang="en-US" sz="1600" kern="1200" dirty="0">
              <a:solidFill>
                <a:srgbClr val="C00000"/>
              </a:solidFill>
            </a:rPr>
            <a:t>PBJ </a:t>
          </a:r>
          <a:r>
            <a:rPr lang="sv-SE" sz="1600" kern="1200" dirty="0">
              <a:solidFill>
                <a:srgbClr val="C00000"/>
              </a:solidFill>
            </a:rPr>
            <a:t>dengan nilai HPS paling sedikit di atas Rp.1 M.</a:t>
          </a:r>
          <a:endParaRPr lang="id-ID" sz="1600" kern="1200" dirty="0">
            <a:solidFill>
              <a:srgbClr val="C00000"/>
            </a:solidFill>
          </a:endParaRPr>
        </a:p>
      </dsp:txBody>
      <dsp:txXfrm>
        <a:off x="5864089" y="1504709"/>
        <a:ext cx="1489301" cy="1288420"/>
      </dsp:txXfrm>
    </dsp:sp>
    <dsp:sp modelId="{FE3AE1AF-04D0-4363-AC0E-25DC60236E15}">
      <dsp:nvSpPr>
        <dsp:cNvPr id="0" name=""/>
        <dsp:cNvSpPr/>
      </dsp:nvSpPr>
      <dsp:spPr>
        <a:xfrm>
          <a:off x="5269186" y="4530531"/>
          <a:ext cx="1025610" cy="883699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B22FE0-A259-4E1F-B0C0-CAE3868DCE83}">
      <dsp:nvSpPr>
        <dsp:cNvPr id="0" name=""/>
        <dsp:cNvSpPr/>
      </dsp:nvSpPr>
      <dsp:spPr>
        <a:xfrm>
          <a:off x="5494922" y="3515570"/>
          <a:ext cx="2227635" cy="1927166"/>
        </a:xfrm>
        <a:prstGeom prst="hexagon">
          <a:avLst>
            <a:gd name="adj" fmla="val 2857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kern="1200" dirty="0"/>
            <a:t>diberikan terhadap Barang yang </a:t>
          </a:r>
          <a:r>
            <a:rPr lang="id-ID" sz="1800" kern="1200" dirty="0" err="1"/>
            <a:t>me</a:t>
          </a:r>
          <a:r>
            <a:rPr lang="en-US" sz="1800" kern="1200" dirty="0"/>
            <a:t>m</a:t>
          </a:r>
          <a:r>
            <a:rPr lang="id-ID" sz="1800" kern="1200" dirty="0" err="1"/>
            <a:t>iliki</a:t>
          </a:r>
          <a:r>
            <a:rPr lang="id-ID" sz="1800" kern="1200" dirty="0"/>
            <a:t> TKDN</a:t>
          </a:r>
          <a:r>
            <a:rPr lang="en-US" sz="1800" kern="1200" dirty="0"/>
            <a:t> </a:t>
          </a:r>
          <a:r>
            <a:rPr lang="id-ID" sz="1800" kern="1200" dirty="0"/>
            <a:t>paling rendah 25%</a:t>
          </a:r>
        </a:p>
      </dsp:txBody>
      <dsp:txXfrm>
        <a:off x="5864089" y="3834943"/>
        <a:ext cx="1489301" cy="1288420"/>
      </dsp:txXfrm>
    </dsp:sp>
    <dsp:sp modelId="{32AE7D94-D089-4927-93A6-6F178CBD1F5D}">
      <dsp:nvSpPr>
        <dsp:cNvPr id="0" name=""/>
        <dsp:cNvSpPr/>
      </dsp:nvSpPr>
      <dsp:spPr>
        <a:xfrm>
          <a:off x="3206584" y="4724110"/>
          <a:ext cx="1025610" cy="883699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1A3B1C-0A8C-4269-A13C-AF1B910086D5}">
      <dsp:nvSpPr>
        <dsp:cNvPr id="0" name=""/>
        <dsp:cNvSpPr/>
      </dsp:nvSpPr>
      <dsp:spPr>
        <a:xfrm>
          <a:off x="3451921" y="4702233"/>
          <a:ext cx="2227635" cy="1927166"/>
        </a:xfrm>
        <a:prstGeom prst="hexagon">
          <a:avLst>
            <a:gd name="adj" fmla="val 2857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kern="1200" dirty="0"/>
            <a:t>Preferensi harga </a:t>
          </a:r>
          <a:r>
            <a:rPr lang="en-US" sz="1800" kern="1200" dirty="0" err="1"/>
            <a:t>diberikan</a:t>
          </a:r>
          <a:r>
            <a:rPr lang="en-US" sz="1800" kern="1200" dirty="0"/>
            <a:t> </a:t>
          </a:r>
          <a:r>
            <a:rPr lang="id-ID" sz="1800" kern="1200" dirty="0"/>
            <a:t>paling tinggi 25% </a:t>
          </a:r>
        </a:p>
      </dsp:txBody>
      <dsp:txXfrm>
        <a:off x="3821088" y="5021606"/>
        <a:ext cx="1489301" cy="1288420"/>
      </dsp:txXfrm>
    </dsp:sp>
    <dsp:sp modelId="{C9C34E27-8CBA-423B-BE24-F11A8AFA1E38}">
      <dsp:nvSpPr>
        <dsp:cNvPr id="0" name=""/>
        <dsp:cNvSpPr/>
      </dsp:nvSpPr>
      <dsp:spPr>
        <a:xfrm>
          <a:off x="1990015" y="3072726"/>
          <a:ext cx="1025610" cy="883699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3FE49C-F8E4-4567-BC6E-FE68133C0D28}">
      <dsp:nvSpPr>
        <dsp:cNvPr id="0" name=""/>
        <dsp:cNvSpPr/>
      </dsp:nvSpPr>
      <dsp:spPr>
        <a:xfrm>
          <a:off x="1399436" y="3516896"/>
          <a:ext cx="2227635" cy="1927166"/>
        </a:xfrm>
        <a:prstGeom prst="hexagon">
          <a:avLst>
            <a:gd name="adj" fmla="val 2857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kern="1200" dirty="0"/>
            <a:t>Tender </a:t>
          </a:r>
          <a:r>
            <a:rPr lang="id-ID" sz="1400" kern="1200" dirty="0" err="1"/>
            <a:t>Internasiona</a:t>
          </a:r>
          <a:r>
            <a:rPr lang="en-US" sz="1400" kern="1200" dirty="0"/>
            <a:t>l</a:t>
          </a:r>
          <a:r>
            <a:rPr lang="fi-FI" sz="1400" kern="1200" dirty="0"/>
            <a:t> Pekerjaan Konstruksi </a:t>
          </a:r>
          <a:r>
            <a:rPr lang="id-ID" sz="1400" kern="1200" dirty="0"/>
            <a:t> preferensi harga diberikan</a:t>
          </a:r>
          <a:r>
            <a:rPr lang="en-US" sz="1400" kern="1200" dirty="0"/>
            <a:t> max </a:t>
          </a:r>
          <a:r>
            <a:rPr lang="id-ID" sz="1400" kern="1200" dirty="0"/>
            <a:t>7,5</a:t>
          </a:r>
          <a:r>
            <a:rPr lang="en-US" sz="1400" kern="1200" dirty="0"/>
            <a:t> %  </a:t>
          </a:r>
          <a:r>
            <a:rPr lang="id-ID" sz="1400" kern="1200" dirty="0"/>
            <a:t>pada</a:t>
          </a:r>
          <a:r>
            <a:rPr lang="en-US" sz="1400" kern="1200" dirty="0"/>
            <a:t> BU </a:t>
          </a:r>
          <a:r>
            <a:rPr lang="id-ID" sz="1400" kern="1200" dirty="0"/>
            <a:t>nasional di atas harga penawaran</a:t>
          </a:r>
          <a:r>
            <a:rPr lang="en-US" sz="1400" kern="1200" dirty="0"/>
            <a:t> </a:t>
          </a:r>
          <a:r>
            <a:rPr lang="sv-SE" sz="1400" kern="1200" dirty="0"/>
            <a:t>terendah dari BU asing.</a:t>
          </a:r>
          <a:endParaRPr lang="id-ID" sz="1400" kern="1200" dirty="0"/>
        </a:p>
      </dsp:txBody>
      <dsp:txXfrm>
        <a:off x="1768603" y="3836269"/>
        <a:ext cx="1489301" cy="1288420"/>
      </dsp:txXfrm>
    </dsp:sp>
    <dsp:sp modelId="{5614FD6C-EA29-41C3-B967-3F126864677B}">
      <dsp:nvSpPr>
        <dsp:cNvPr id="0" name=""/>
        <dsp:cNvSpPr/>
      </dsp:nvSpPr>
      <dsp:spPr>
        <a:xfrm>
          <a:off x="1399436" y="1182684"/>
          <a:ext cx="2227635" cy="1927166"/>
        </a:xfrm>
        <a:prstGeom prst="hexagon">
          <a:avLst>
            <a:gd name="adj" fmla="val 2857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rgbClr val="C00000"/>
              </a:solidFill>
            </a:rPr>
            <a:t>D</a:t>
          </a:r>
          <a:r>
            <a:rPr lang="id-ID" sz="1500" kern="1200" dirty="0" err="1">
              <a:solidFill>
                <a:srgbClr val="C00000"/>
              </a:solidFill>
            </a:rPr>
            <a:t>iperhitungkan</a:t>
          </a:r>
          <a:r>
            <a:rPr lang="id-ID" sz="1500" kern="1200" dirty="0">
              <a:solidFill>
                <a:srgbClr val="C00000"/>
              </a:solidFill>
            </a:rPr>
            <a:t> dalam e</a:t>
          </a:r>
          <a:r>
            <a:rPr lang="en-US" sz="1500" kern="1200" dirty="0">
              <a:solidFill>
                <a:srgbClr val="C00000"/>
              </a:solidFill>
            </a:rPr>
            <a:t>v</a:t>
          </a:r>
          <a:r>
            <a:rPr lang="id-ID" sz="1500" kern="1200" dirty="0" err="1">
              <a:solidFill>
                <a:srgbClr val="C00000"/>
              </a:solidFill>
            </a:rPr>
            <a:t>aluasi</a:t>
          </a:r>
          <a:r>
            <a:rPr lang="id-ID" sz="1500" kern="1200" dirty="0">
              <a:solidFill>
                <a:srgbClr val="C00000"/>
              </a:solidFill>
            </a:rPr>
            <a:t> harga penawaran</a:t>
          </a:r>
          <a:r>
            <a:rPr lang="en-US" sz="1500" kern="1200" dirty="0">
              <a:solidFill>
                <a:srgbClr val="C00000"/>
              </a:solidFill>
            </a:rPr>
            <a:t> </a:t>
          </a:r>
          <a:r>
            <a:rPr lang="en-US" sz="1500" kern="1200" dirty="0" err="1">
              <a:solidFill>
                <a:srgbClr val="C00000"/>
              </a:solidFill>
            </a:rPr>
            <a:t>yan</a:t>
          </a:r>
          <a:r>
            <a:rPr lang="id-ID" sz="1500" kern="1200" dirty="0">
              <a:solidFill>
                <a:srgbClr val="C00000"/>
              </a:solidFill>
            </a:rPr>
            <a:t>g telah memenuhi</a:t>
          </a:r>
          <a:r>
            <a:rPr lang="en-US" sz="1500" kern="1200" dirty="0">
              <a:solidFill>
                <a:srgbClr val="C00000"/>
              </a:solidFill>
            </a:rPr>
            <a:t> </a:t>
          </a:r>
          <a:r>
            <a:rPr lang="id-ID" sz="1500" kern="1200" dirty="0">
              <a:solidFill>
                <a:srgbClr val="C00000"/>
              </a:solidFill>
            </a:rPr>
            <a:t>persyaratan</a:t>
          </a:r>
          <a:r>
            <a:rPr lang="en-US" sz="1500" kern="1200" dirty="0">
              <a:solidFill>
                <a:srgbClr val="C00000"/>
              </a:solidFill>
            </a:rPr>
            <a:t> </a:t>
          </a:r>
          <a:r>
            <a:rPr lang="id-ID" sz="1500" kern="1200" dirty="0">
              <a:solidFill>
                <a:srgbClr val="C00000"/>
              </a:solidFill>
            </a:rPr>
            <a:t>administrasi</a:t>
          </a:r>
          <a:r>
            <a:rPr lang="en-US" sz="1500" kern="1200" dirty="0">
              <a:solidFill>
                <a:srgbClr val="C00000"/>
              </a:solidFill>
            </a:rPr>
            <a:t> </a:t>
          </a:r>
          <a:r>
            <a:rPr lang="id-ID" sz="1500" kern="1200" dirty="0">
              <a:solidFill>
                <a:srgbClr val="C00000"/>
              </a:solidFill>
            </a:rPr>
            <a:t>dan teknis</a:t>
          </a:r>
        </a:p>
      </dsp:txBody>
      <dsp:txXfrm>
        <a:off x="1768603" y="1502057"/>
        <a:ext cx="1489301" cy="1288420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276C44-36C2-4B9B-8158-475ABEFF8365}">
      <dsp:nvSpPr>
        <dsp:cNvPr id="0" name=""/>
        <dsp:cNvSpPr/>
      </dsp:nvSpPr>
      <dsp:spPr>
        <a:xfrm>
          <a:off x="2456636" y="2016529"/>
          <a:ext cx="4230727" cy="4230727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600" kern="1200" dirty="0"/>
            <a:t>Pasal 9 PerMen BUMN PER-08/MBU/12/2019 tentang Pedoman Umum Pelaksanaan Pengadaan Barang dan Jasa BUMN</a:t>
          </a:r>
        </a:p>
      </dsp:txBody>
      <dsp:txXfrm>
        <a:off x="3076212" y="2636105"/>
        <a:ext cx="2991575" cy="2991575"/>
      </dsp:txXfrm>
    </dsp:sp>
    <dsp:sp modelId="{BDC41507-F53D-43FA-B1BB-4C7A922A7238}">
      <dsp:nvSpPr>
        <dsp:cNvPr id="0" name=""/>
        <dsp:cNvSpPr/>
      </dsp:nvSpPr>
      <dsp:spPr>
        <a:xfrm>
          <a:off x="3514318" y="321727"/>
          <a:ext cx="2115363" cy="2115363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kern="1200" dirty="0"/>
            <a:t>Pengguna BJ memberikan preferensi harga atas produk dalam negeri yang memiliki nilai TKDN lebih besar atau sama dengan 25%</a:t>
          </a:r>
        </a:p>
      </dsp:txBody>
      <dsp:txXfrm>
        <a:off x="3824106" y="631515"/>
        <a:ext cx="1495787" cy="1495787"/>
      </dsp:txXfrm>
    </dsp:sp>
    <dsp:sp modelId="{3197D272-4A6C-4354-A280-CC9054F98B41}">
      <dsp:nvSpPr>
        <dsp:cNvPr id="0" name=""/>
        <dsp:cNvSpPr/>
      </dsp:nvSpPr>
      <dsp:spPr>
        <a:xfrm>
          <a:off x="5898038" y="4450452"/>
          <a:ext cx="2115363" cy="2115363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kern="1200" dirty="0"/>
            <a:t>Preferensi harga produk dalam negeri untuk barang diberikan paling tinggi 25% </a:t>
          </a:r>
        </a:p>
      </dsp:txBody>
      <dsp:txXfrm>
        <a:off x="6207826" y="4760240"/>
        <a:ext cx="1495787" cy="1495787"/>
      </dsp:txXfrm>
    </dsp:sp>
    <dsp:sp modelId="{5FB9F99C-C0A7-461D-8B7D-76578B4D0009}">
      <dsp:nvSpPr>
        <dsp:cNvPr id="0" name=""/>
        <dsp:cNvSpPr/>
      </dsp:nvSpPr>
      <dsp:spPr>
        <a:xfrm>
          <a:off x="1130597" y="4450452"/>
          <a:ext cx="2115363" cy="2115363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kern="1200" dirty="0"/>
            <a:t>Preferensi harga produk dalam negeri untuk jasa konstruksi yang dikerjakan oleh perusahaan dalam negeri diberikan paling tinggi 7,5%</a:t>
          </a:r>
        </a:p>
      </dsp:txBody>
      <dsp:txXfrm>
        <a:off x="1440385" y="4760240"/>
        <a:ext cx="1495787" cy="1495787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2261CC-4CFA-4983-B566-7BD67107776B}">
      <dsp:nvSpPr>
        <dsp:cNvPr id="0" name=""/>
        <dsp:cNvSpPr/>
      </dsp:nvSpPr>
      <dsp:spPr>
        <a:xfrm>
          <a:off x="0" y="44279"/>
          <a:ext cx="9144000" cy="12402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200" kern="1200" dirty="0"/>
            <a:t>PP 29/2018 tentang Pemberdayaan Industri </a:t>
          </a:r>
        </a:p>
      </dsp:txBody>
      <dsp:txXfrm>
        <a:off x="60542" y="104821"/>
        <a:ext cx="9022916" cy="1119116"/>
      </dsp:txXfrm>
    </dsp:sp>
    <dsp:sp modelId="{7041A77B-6648-489F-AEBA-30F1AC859922}">
      <dsp:nvSpPr>
        <dsp:cNvPr id="0" name=""/>
        <dsp:cNvSpPr/>
      </dsp:nvSpPr>
      <dsp:spPr>
        <a:xfrm>
          <a:off x="0" y="1284479"/>
          <a:ext cx="9144000" cy="1788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0322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d-ID" sz="2500" kern="1200" dirty="0"/>
            <a:t>“Verifikasi” =</a:t>
          </a:r>
          <a:r>
            <a:rPr lang="id-ID" sz="2500" i="1" kern="1200" dirty="0"/>
            <a:t>“kegiatan menghitung nilai TKDN barang/jasa dan nilai Bobot Manfaat Perusahaan berdasarkan data yang diambil atau dikumpulkan dari kegiatan usaha produsen barang, perusahaan jasa atau penyedia gabungan barang dan jasa”</a:t>
          </a:r>
          <a:r>
            <a:rPr lang="id-ID" sz="2500" kern="1200" dirty="0"/>
            <a:t>.</a:t>
          </a:r>
        </a:p>
      </dsp:txBody>
      <dsp:txXfrm>
        <a:off x="0" y="1284479"/>
        <a:ext cx="9144000" cy="1788480"/>
      </dsp:txXfrm>
    </dsp:sp>
    <dsp:sp modelId="{706E52DB-9BBF-4FBD-B1A5-B900DC534FDA}">
      <dsp:nvSpPr>
        <dsp:cNvPr id="0" name=""/>
        <dsp:cNvSpPr/>
      </dsp:nvSpPr>
      <dsp:spPr>
        <a:xfrm>
          <a:off x="0" y="3072960"/>
          <a:ext cx="9144000" cy="12402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200" kern="1200" dirty="0"/>
            <a:t>Peraturan Menteri Perindustrian nomor 57/M-IND/PER/7/2006 </a:t>
          </a:r>
        </a:p>
      </dsp:txBody>
      <dsp:txXfrm>
        <a:off x="60542" y="3133502"/>
        <a:ext cx="9022916" cy="1119116"/>
      </dsp:txXfrm>
    </dsp:sp>
    <dsp:sp modelId="{053D9A30-A472-4FAA-B085-A6522ECEC1F5}">
      <dsp:nvSpPr>
        <dsp:cNvPr id="0" name=""/>
        <dsp:cNvSpPr/>
      </dsp:nvSpPr>
      <dsp:spPr>
        <a:xfrm>
          <a:off x="0" y="4313160"/>
          <a:ext cx="9144000" cy="1788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0322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d-ID" sz="2500" kern="1200" dirty="0"/>
            <a:t>Penunjukan Surveyor Sebagai Pelaksana Verifikasi Capaian Tingkat Komponen Dalam Negeri (TKDN) atas Barang/Jasa Produksi Dalam Negeri </a:t>
          </a:r>
          <a:r>
            <a:rPr lang="id-ID" sz="2500" kern="1200" dirty="0">
              <a:sym typeface="Wingdings" panose="05000000000000000000" pitchFamily="2" charset="2"/>
            </a:rPr>
            <a:t> </a:t>
          </a:r>
          <a:r>
            <a:rPr lang="id-ID" sz="2500" kern="1200" dirty="0"/>
            <a:t>PT Surveyor Indonesia (Persero) dan PT Superintending Company of Indonesia (Persero)</a:t>
          </a:r>
        </a:p>
      </dsp:txBody>
      <dsp:txXfrm>
        <a:off x="0" y="4313160"/>
        <a:ext cx="9144000" cy="1788480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1913F5-617B-4BFB-B010-2C869645DA6C}">
      <dsp:nvSpPr>
        <dsp:cNvPr id="0" name=""/>
        <dsp:cNvSpPr/>
      </dsp:nvSpPr>
      <dsp:spPr>
        <a:xfrm>
          <a:off x="3657599" y="3348"/>
          <a:ext cx="5486400" cy="6851302"/>
        </a:xfrm>
        <a:prstGeom prst="rightArrow">
          <a:avLst>
            <a:gd name="adj1" fmla="val 75000"/>
            <a:gd name="adj2" fmla="val 5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600" kern="1200" dirty="0"/>
            <a:t>Produsen Barang dapat melakukan penghitungan sendiri </a:t>
          </a:r>
          <a:r>
            <a:rPr lang="id-ID" sz="1600" i="1" kern="1200" dirty="0"/>
            <a:t>(self assesment)</a:t>
          </a:r>
          <a:r>
            <a:rPr lang="id-ID" sz="1600" kern="1200" dirty="0"/>
            <a:t> nilai TKDN Barang dan nilai BMP sesuai dengan ketentuan &amp; tata cara penghitungan nilai TKDN &amp; nilai BMP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600" kern="1200" dirty="0"/>
            <a:t>Nilai TKDN Barang &amp; nilai BMP hasil penghitungan sendiri oleh produsen Barang menjadi pertimbangan awal bagi lembaga verifikasi independen dalam penghitungan besaran nilai TKDN Barang dan nilai BMP bagi pengguna PDN.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600" kern="1200" dirty="0"/>
            <a:t>Penyedia Jasa &amp;/ penyedia gabungan Barang &amp; Jasa dapat melakukan penghitungan sendiri nilai TKDN Jasa &amp;/ nilai TKDN gabungan Barang &amp; Jasa sesuai dengan ketentuan &amp; tata cara perhitungan nilai TKDN &amp; nilai BMP untuk satu kegiatan pelaksanaan tender.</a:t>
          </a:r>
        </a:p>
      </dsp:txBody>
      <dsp:txXfrm>
        <a:off x="3657599" y="859761"/>
        <a:ext cx="3429000" cy="5138476"/>
      </dsp:txXfrm>
    </dsp:sp>
    <dsp:sp modelId="{A3CD1AAE-C93E-4BB6-9B28-EBBC095FBDA1}">
      <dsp:nvSpPr>
        <dsp:cNvPr id="0" name=""/>
        <dsp:cNvSpPr/>
      </dsp:nvSpPr>
      <dsp:spPr>
        <a:xfrm>
          <a:off x="0" y="3348"/>
          <a:ext cx="3657600" cy="685130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600" kern="1200" dirty="0">
              <a:solidFill>
                <a:srgbClr val="C00000"/>
              </a:solidFill>
            </a:rPr>
            <a:t>Produsen dapat melakukan penghitungan sendiri atas TKDN barangnya. </a:t>
          </a:r>
          <a:r>
            <a:rPr lang="en-US" sz="3600" kern="1200" dirty="0"/>
            <a:t>(</a:t>
          </a:r>
          <a:r>
            <a:rPr lang="id-ID" sz="3600" kern="1200" dirty="0"/>
            <a:t>Pasal 72 PP 29/2018 tentang </a:t>
          </a:r>
          <a:r>
            <a:rPr lang="id-ID" sz="3200" kern="1200" dirty="0"/>
            <a:t>Pemberdayaan Industri</a:t>
          </a:r>
          <a:r>
            <a:rPr lang="en-US" sz="3200" kern="1200" dirty="0"/>
            <a:t>)</a:t>
          </a:r>
          <a:endParaRPr lang="id-ID" sz="3600" kern="1200" dirty="0"/>
        </a:p>
      </dsp:txBody>
      <dsp:txXfrm>
        <a:off x="178549" y="181897"/>
        <a:ext cx="3300502" cy="6494204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0BFB61-88C8-4726-AF7F-BF8264C19CF8}">
      <dsp:nvSpPr>
        <dsp:cNvPr id="0" name=""/>
        <dsp:cNvSpPr/>
      </dsp:nvSpPr>
      <dsp:spPr>
        <a:xfrm>
          <a:off x="0" y="0"/>
          <a:ext cx="9166006" cy="2011680"/>
        </a:xfrm>
        <a:prstGeom prst="rect">
          <a:avLst/>
        </a:prstGeom>
        <a:solidFill>
          <a:schemeClr val="dk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200" kern="1200" dirty="0"/>
            <a:t>Pasal 17 ayat (1) PerMen ESDM 15/2013 tentang Penggunaan Produk Dalam Negeri Pada Kegiatan Usaha Hulu Minyak dan Gas Bumi : Kontraktor atau Penyedia Barang dan/atau Jasa wajib melakukan Verifikasi atas capaian TKDN gabungan beberapa jenis barang, gabungan beberapa jenis jasa, atau gabungan barang dan jasa dengan ketentuan:</a:t>
          </a:r>
        </a:p>
      </dsp:txBody>
      <dsp:txXfrm>
        <a:off x="0" y="0"/>
        <a:ext cx="9166006" cy="2011680"/>
      </dsp:txXfrm>
    </dsp:sp>
    <dsp:sp modelId="{6E1B8214-F791-4297-9AB4-FF074926EF8E}">
      <dsp:nvSpPr>
        <dsp:cNvPr id="0" name=""/>
        <dsp:cNvSpPr/>
      </dsp:nvSpPr>
      <dsp:spPr>
        <a:xfrm>
          <a:off x="4475" y="2011680"/>
          <a:ext cx="3052351" cy="42245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kern="1200" dirty="0"/>
            <a:t>terhadap pengadaan gabungan beberapa jenis barang, gabungan beberapa jenis jasa, atau gabungan barang dan jasa dengan </a:t>
          </a:r>
          <a:r>
            <a:rPr lang="id-ID" sz="1800" kern="1200" dirty="0">
              <a:solidFill>
                <a:srgbClr val="FF0000"/>
              </a:solidFill>
            </a:rPr>
            <a:t>nilai Rp.50 miliar atau lebih</a:t>
          </a:r>
          <a:r>
            <a:rPr lang="id-ID" sz="1800" kern="1200" dirty="0"/>
            <a:t> dan nilai TKDN yang dicapai 30% atau lebih </a:t>
          </a:r>
          <a:r>
            <a:rPr lang="id-ID" sz="1800" kern="1200" dirty="0">
              <a:solidFill>
                <a:srgbClr val="FF0000"/>
              </a:solidFill>
            </a:rPr>
            <a:t>wajib menggunakan jasa surveyor independen </a:t>
          </a:r>
          <a:r>
            <a:rPr lang="id-ID" sz="1800" kern="1200" dirty="0"/>
            <a:t>yang memiliki kualifikasi untuk melakukan Verifikasi;</a:t>
          </a:r>
        </a:p>
      </dsp:txBody>
      <dsp:txXfrm>
        <a:off x="4475" y="2011680"/>
        <a:ext cx="3052351" cy="4224528"/>
      </dsp:txXfrm>
    </dsp:sp>
    <dsp:sp modelId="{80A334DB-8A2D-44BD-BAF6-4E7CF7B61F4A}">
      <dsp:nvSpPr>
        <dsp:cNvPr id="0" name=""/>
        <dsp:cNvSpPr/>
      </dsp:nvSpPr>
      <dsp:spPr>
        <a:xfrm>
          <a:off x="3056827" y="2011680"/>
          <a:ext cx="3052351" cy="42245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kern="1200" dirty="0"/>
            <a:t>terhadap pengadaan gabungan beberapa jenis barang, gabungan beberapa jenis jasa, atau gabungan barang dan jasa dengan </a:t>
          </a:r>
          <a:r>
            <a:rPr lang="id-ID" sz="1800" kern="1200" dirty="0">
              <a:solidFill>
                <a:srgbClr val="FF0000"/>
              </a:solidFill>
            </a:rPr>
            <a:t>nilai Rp 5 miliar atau lebih sampai dengan kurang dari Rp.50 miliar </a:t>
          </a:r>
          <a:r>
            <a:rPr lang="id-ID" sz="1800" kern="1200" dirty="0"/>
            <a:t>dan nilai TKDN yang dicapai 30% atau lebih dapat </a:t>
          </a:r>
          <a:r>
            <a:rPr lang="id-ID" sz="1800" kern="1200" dirty="0">
              <a:solidFill>
                <a:srgbClr val="FF0000"/>
              </a:solidFill>
            </a:rPr>
            <a:t>menggunakan jasa surveyor independen atau dilakukan oleh personil Kontraktor </a:t>
          </a:r>
          <a:r>
            <a:rPr lang="id-ID" sz="1800" kern="1200" dirty="0"/>
            <a:t>yang memiliki kualifikasi un tuk melakukan Verifikasi.</a:t>
          </a:r>
        </a:p>
      </dsp:txBody>
      <dsp:txXfrm>
        <a:off x="3056827" y="2011680"/>
        <a:ext cx="3052351" cy="4224528"/>
      </dsp:txXfrm>
    </dsp:sp>
    <dsp:sp modelId="{A13DCD2F-B35A-416C-861B-6C14B540C7B4}">
      <dsp:nvSpPr>
        <dsp:cNvPr id="0" name=""/>
        <dsp:cNvSpPr/>
      </dsp:nvSpPr>
      <dsp:spPr>
        <a:xfrm>
          <a:off x="6109178" y="2011680"/>
          <a:ext cx="3052351" cy="42245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kern="1200" dirty="0"/>
            <a:t>terhadap pengadaan barang dan/atau jasa dengan nilai </a:t>
          </a:r>
          <a:r>
            <a:rPr lang="id-ID" sz="1800" kern="1200" dirty="0">
              <a:solidFill>
                <a:srgbClr val="FF0000"/>
              </a:solidFill>
            </a:rPr>
            <a:t>kurang dari Rp 5 miliar </a:t>
          </a:r>
          <a:r>
            <a:rPr lang="id-ID" sz="1800" kern="1200" dirty="0"/>
            <a:t>atau jenis jasa yang memiliki kompleksitas rendah, perhitungan capaian TKDN, </a:t>
          </a:r>
          <a:r>
            <a:rPr lang="id-ID" sz="1800" kern="1200" dirty="0">
              <a:solidFill>
                <a:srgbClr val="FF0000"/>
              </a:solidFill>
            </a:rPr>
            <a:t>dapat dilakukan sendiri </a:t>
          </a:r>
          <a:r>
            <a:rPr lang="id-ID" sz="1800" i="1" kern="1200" dirty="0">
              <a:solidFill>
                <a:srgbClr val="FF0000"/>
              </a:solidFill>
            </a:rPr>
            <a:t>(self assessment)</a:t>
          </a:r>
          <a:r>
            <a:rPr lang="id-ID" sz="1800" kern="1200" dirty="0">
              <a:solidFill>
                <a:srgbClr val="FF0000"/>
              </a:solidFill>
            </a:rPr>
            <a:t> oleh personil Penyedia Barang </a:t>
          </a:r>
          <a:r>
            <a:rPr lang="id-ID" sz="1800" kern="1200" dirty="0"/>
            <a:t>dan/atau Jasa yang memiliki kualifikasi untuk melakukan Verifikasi.</a:t>
          </a:r>
        </a:p>
      </dsp:txBody>
      <dsp:txXfrm>
        <a:off x="6109178" y="2011680"/>
        <a:ext cx="3052351" cy="4224528"/>
      </dsp:txXfrm>
    </dsp:sp>
    <dsp:sp modelId="{6F14A13B-E0DC-4464-9C11-8FEA0555BB5A}">
      <dsp:nvSpPr>
        <dsp:cNvPr id="0" name=""/>
        <dsp:cNvSpPr/>
      </dsp:nvSpPr>
      <dsp:spPr>
        <a:xfrm>
          <a:off x="0" y="6236208"/>
          <a:ext cx="9166006" cy="469392"/>
        </a:xfrm>
        <a:prstGeom prst="rect">
          <a:avLst/>
        </a:prstGeom>
        <a:solidFill>
          <a:schemeClr val="dk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E2178C-ECA3-4D12-9773-3625F5F41C3C}">
      <dsp:nvSpPr>
        <dsp:cNvPr id="0" name=""/>
        <dsp:cNvSpPr/>
      </dsp:nvSpPr>
      <dsp:spPr>
        <a:xfrm>
          <a:off x="690" y="1648102"/>
          <a:ext cx="2970883" cy="3565060"/>
        </a:xfrm>
        <a:prstGeom prst="roundRect">
          <a:avLst>
            <a:gd name="adj" fmla="val 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160020" bIns="0" numCol="1" spcCol="1270" anchor="t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600" kern="1200" dirty="0"/>
            <a:t>.</a:t>
          </a:r>
        </a:p>
      </dsp:txBody>
      <dsp:txXfrm rot="16200000">
        <a:off x="-1163896" y="2812688"/>
        <a:ext cx="2923349" cy="594176"/>
      </dsp:txXfrm>
    </dsp:sp>
    <dsp:sp modelId="{03102CFE-2293-455F-ACED-1F47935B4BD7}">
      <dsp:nvSpPr>
        <dsp:cNvPr id="0" name=""/>
        <dsp:cNvSpPr/>
      </dsp:nvSpPr>
      <dsp:spPr>
        <a:xfrm>
          <a:off x="594867" y="1648102"/>
          <a:ext cx="2213308" cy="3565060"/>
        </a:xfrm>
        <a:prstGeom prst="rect">
          <a:avLst/>
        </a:prstGeom>
        <a:noFill/>
        <a:ln w="127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6012" rIns="0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800" kern="1200" dirty="0"/>
            <a:t>Pasal 76 Peraturan Presiden nomor 16 tahun 2018 tentang Pengadaan Barang/Jasa Pemerintah</a:t>
          </a:r>
        </a:p>
      </dsp:txBody>
      <dsp:txXfrm>
        <a:off x="594867" y="1648102"/>
        <a:ext cx="2213308" cy="3565060"/>
      </dsp:txXfrm>
    </dsp:sp>
    <dsp:sp modelId="{21D4D5B1-81E3-45D4-AF73-7B46B9CFF88C}">
      <dsp:nvSpPr>
        <dsp:cNvPr id="0" name=""/>
        <dsp:cNvSpPr/>
      </dsp:nvSpPr>
      <dsp:spPr>
        <a:xfrm>
          <a:off x="3075555" y="1648102"/>
          <a:ext cx="2970883" cy="3565060"/>
        </a:xfrm>
        <a:prstGeom prst="roundRect">
          <a:avLst>
            <a:gd name="adj" fmla="val 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0015" rIns="155575" bIns="0" numCol="1" spcCol="1270" anchor="t" anchorCtr="0">
          <a:noAutofit/>
        </a:bodyPr>
        <a:lstStyle/>
        <a:p>
          <a:pPr marL="0" lvl="0" indent="0" algn="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500" kern="1200" dirty="0"/>
            <a:t>.</a:t>
          </a:r>
        </a:p>
      </dsp:txBody>
      <dsp:txXfrm rot="16200000">
        <a:off x="1910968" y="2812688"/>
        <a:ext cx="2923349" cy="594176"/>
      </dsp:txXfrm>
    </dsp:sp>
    <dsp:sp modelId="{1B26AF2E-8640-4979-B6D0-3BD907D840AD}">
      <dsp:nvSpPr>
        <dsp:cNvPr id="0" name=""/>
        <dsp:cNvSpPr/>
      </dsp:nvSpPr>
      <dsp:spPr>
        <a:xfrm rot="5400000">
          <a:off x="2828344" y="4482715"/>
          <a:ext cx="524130" cy="445632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769B4F-9361-4061-BE4D-5BEAC270CE4C}">
      <dsp:nvSpPr>
        <dsp:cNvPr id="0" name=""/>
        <dsp:cNvSpPr/>
      </dsp:nvSpPr>
      <dsp:spPr>
        <a:xfrm>
          <a:off x="3669731" y="1648102"/>
          <a:ext cx="2213308" cy="3565060"/>
        </a:xfrm>
        <a:prstGeom prst="rect">
          <a:avLst/>
        </a:prstGeom>
        <a:noFill/>
        <a:ln w="127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id-ID" sz="2400" kern="1200" dirty="0"/>
            <a:t>pengawasan Pengadaan Barang/Jasa meliputi al: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id-ID" sz="2400" b="1" i="1" kern="1200" dirty="0"/>
            <a:t>- pencapaian TKDN;</a:t>
          </a:r>
          <a:endParaRPr lang="id-ID" sz="2400" kern="1200" dirty="0"/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id-ID" sz="2400" b="1" i="1" kern="1200" dirty="0"/>
            <a:t>- penggunaan produk dalam negeri</a:t>
          </a:r>
          <a:r>
            <a:rPr lang="id-ID" sz="2400" kern="1200" dirty="0"/>
            <a:t>;</a:t>
          </a:r>
        </a:p>
      </dsp:txBody>
      <dsp:txXfrm>
        <a:off x="3669731" y="1648102"/>
        <a:ext cx="2213308" cy="3565060"/>
      </dsp:txXfrm>
    </dsp:sp>
    <dsp:sp modelId="{611899CF-5B89-4082-AF11-2C6EE16F7AFD}">
      <dsp:nvSpPr>
        <dsp:cNvPr id="0" name=""/>
        <dsp:cNvSpPr/>
      </dsp:nvSpPr>
      <dsp:spPr>
        <a:xfrm>
          <a:off x="6150419" y="1648102"/>
          <a:ext cx="2970883" cy="3565060"/>
        </a:xfrm>
        <a:prstGeom prst="roundRect">
          <a:avLst>
            <a:gd name="adj" fmla="val 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0015" rIns="155575" bIns="0" numCol="1" spcCol="1270" anchor="t" anchorCtr="0">
          <a:noAutofit/>
        </a:bodyPr>
        <a:lstStyle/>
        <a:p>
          <a:pPr marL="0" lvl="0" indent="0" algn="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500" kern="1200" dirty="0"/>
            <a:t>.</a:t>
          </a:r>
        </a:p>
      </dsp:txBody>
      <dsp:txXfrm rot="16200000">
        <a:off x="4985833" y="2812688"/>
        <a:ext cx="2923349" cy="594176"/>
      </dsp:txXfrm>
    </dsp:sp>
    <dsp:sp modelId="{1D56C453-F0B4-43DC-B296-2E85E0597E9F}">
      <dsp:nvSpPr>
        <dsp:cNvPr id="0" name=""/>
        <dsp:cNvSpPr/>
      </dsp:nvSpPr>
      <dsp:spPr>
        <a:xfrm rot="5400000">
          <a:off x="5903208" y="4482715"/>
          <a:ext cx="524130" cy="445632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CCEF6F-E528-42A8-9FE1-C99291FE01D2}">
      <dsp:nvSpPr>
        <dsp:cNvPr id="0" name=""/>
        <dsp:cNvSpPr/>
      </dsp:nvSpPr>
      <dsp:spPr>
        <a:xfrm>
          <a:off x="6744596" y="1648102"/>
          <a:ext cx="2213308" cy="3565060"/>
        </a:xfrm>
        <a:prstGeom prst="rect">
          <a:avLst/>
        </a:prstGeom>
        <a:noFill/>
        <a:ln w="127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/>
            <a:t>Pengawasan berupa kegiatan </a:t>
          </a:r>
          <a:r>
            <a:rPr lang="id-ID" sz="2000" kern="1200" dirty="0">
              <a:solidFill>
                <a:srgbClr val="C00000"/>
              </a:solidFill>
            </a:rPr>
            <a:t>audit, </a:t>
          </a:r>
          <a:r>
            <a:rPr lang="id-ID" sz="2000" kern="1200" dirty="0"/>
            <a:t>reviu, pemantauan, evaluasi, dan/atau penyelenggaraan </a:t>
          </a:r>
          <a:r>
            <a:rPr lang="id-ID" sz="2000" i="1" kern="1200" dirty="0"/>
            <a:t>whistleblowing system</a:t>
          </a:r>
          <a:r>
            <a:rPr lang="id-ID" sz="2000" kern="1200" dirty="0"/>
            <a:t> ini dilakukan bersama dengan kementerian teknis terkait dan/atau BPKP.</a:t>
          </a:r>
        </a:p>
      </dsp:txBody>
      <dsp:txXfrm>
        <a:off x="6744596" y="1648102"/>
        <a:ext cx="2213308" cy="3565060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FB5594-5BCF-48DF-AAAA-77E081BDAD11}">
      <dsp:nvSpPr>
        <dsp:cNvPr id="0" name=""/>
        <dsp:cNvSpPr/>
      </dsp:nvSpPr>
      <dsp:spPr>
        <a:xfrm>
          <a:off x="8017" y="1685901"/>
          <a:ext cx="2396305" cy="351574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/>
            <a:t>Pasal 15 PerMen Energi dan Sumber Daya Mineral no.14 tahun 2018 tentang Kegiatan Usaha Penunjang Minyak dan Gas Bumi</a:t>
          </a:r>
        </a:p>
      </dsp:txBody>
      <dsp:txXfrm>
        <a:off x="78202" y="1756086"/>
        <a:ext cx="2255935" cy="3375371"/>
      </dsp:txXfrm>
    </dsp:sp>
    <dsp:sp modelId="{393D061F-7F9D-4158-B267-13657EB73E34}">
      <dsp:nvSpPr>
        <dsp:cNvPr id="0" name=""/>
        <dsp:cNvSpPr/>
      </dsp:nvSpPr>
      <dsp:spPr>
        <a:xfrm>
          <a:off x="2643952" y="3146630"/>
          <a:ext cx="508016" cy="5942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400" kern="1200"/>
        </a:p>
      </dsp:txBody>
      <dsp:txXfrm>
        <a:off x="2643952" y="3265487"/>
        <a:ext cx="355611" cy="356569"/>
      </dsp:txXfrm>
    </dsp:sp>
    <dsp:sp modelId="{F5134765-D4C8-4725-8DAE-D1F88798A341}">
      <dsp:nvSpPr>
        <dsp:cNvPr id="0" name=""/>
        <dsp:cNvSpPr/>
      </dsp:nvSpPr>
      <dsp:spPr>
        <a:xfrm>
          <a:off x="3362844" y="1685901"/>
          <a:ext cx="2396305" cy="351574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700" kern="1200" dirty="0"/>
            <a:t>dalam rangka meningkatkan kemampuan pelaku Usaha Penunjang Migas, </a:t>
          </a:r>
          <a:r>
            <a:rPr lang="id-ID" sz="1700" kern="1200" dirty="0">
              <a:solidFill>
                <a:srgbClr val="C00000"/>
              </a:solidFill>
            </a:rPr>
            <a:t>Direktur Jenderal melaksanakan evaluasi melalui audit kepatuhan </a:t>
          </a:r>
          <a:r>
            <a:rPr lang="id-ID" sz="1700" kern="1200" dirty="0"/>
            <a:t>terhadap perusahaan atau perserorangan pemegang Surat Kemampuan Usaha Penunjang Migas</a:t>
          </a:r>
        </a:p>
      </dsp:txBody>
      <dsp:txXfrm>
        <a:off x="3433029" y="1756086"/>
        <a:ext cx="2255935" cy="3375371"/>
      </dsp:txXfrm>
    </dsp:sp>
    <dsp:sp modelId="{E34B18BF-996D-4AF0-AD5B-677F6F5AE764}">
      <dsp:nvSpPr>
        <dsp:cNvPr id="0" name=""/>
        <dsp:cNvSpPr/>
      </dsp:nvSpPr>
      <dsp:spPr>
        <a:xfrm>
          <a:off x="5998780" y="3146630"/>
          <a:ext cx="508016" cy="5942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400" kern="1200"/>
        </a:p>
      </dsp:txBody>
      <dsp:txXfrm>
        <a:off x="5998780" y="3265487"/>
        <a:ext cx="355611" cy="356569"/>
      </dsp:txXfrm>
    </dsp:sp>
    <dsp:sp modelId="{AAC0FC2A-C5CB-4DD6-B008-08272148A66A}">
      <dsp:nvSpPr>
        <dsp:cNvPr id="0" name=""/>
        <dsp:cNvSpPr/>
      </dsp:nvSpPr>
      <dsp:spPr>
        <a:xfrm>
          <a:off x="6717671" y="1685901"/>
          <a:ext cx="2396305" cy="351574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/>
            <a:t>salah satunya terhadap capaian tingkat komponen dalam negeri (TKDN) dan/atau nilai tingkat komponen dalam negeri (TKDN) untuk Usaha Industri Penunjang Migas</a:t>
          </a:r>
          <a:endParaRPr lang="id-ID" sz="2000" kern="1200" dirty="0"/>
        </a:p>
      </dsp:txBody>
      <dsp:txXfrm>
        <a:off x="6787856" y="1756086"/>
        <a:ext cx="2255935" cy="33753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9/3/layout/SubStepProcess">
  <dgm:title val=""/>
  <dgm:desc val=""/>
  <dgm:catLst>
    <dgm:cat type="process" pri="122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61" srcId="1" destId="11" srcOrd="0" destOrd="0"/>
        <dgm:cxn modelId="62" srcId="1" destId="12" srcOrd="1" destOrd="0"/>
        <dgm:cxn modelId="7" srcId="0" destId="2" srcOrd="0" destOrd="0"/>
        <dgm:cxn modelId="8" srcId="0" destId="3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8" srcId="0" destId="1" srcOrd="0" destOrd="0"/>
        <dgm:cxn modelId="81" srcId="1" destId="11" srcOrd="0" destOrd="0"/>
        <dgm:cxn modelId="82" srcId="1" destId="12" srcOrd="1" destOrd="0"/>
        <dgm:cxn modelId="9" srcId="0" destId="2" srcOrd="0" destOrd="0"/>
        <dgm:cxn modelId="10" srcId="0" destId="3" srcOrd="0" destOrd="0"/>
        <dgm:cxn modelId="11" srcId="0" destId="4" srcOrd="0" destOrd="0"/>
      </dgm:cxnLst>
      <dgm:bg/>
      <dgm:whole/>
    </dgm:dataModel>
  </dgm:clrData>
  <dgm:layoutNode name="Name0">
    <dgm:varLst>
      <dgm:chMax val="7"/>
      <dgm:dir/>
      <dgm:animOne val="branch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Tx1" refType="w"/>
      <dgm:constr type="w" for="ch" forName="chLin1" refType="w" refFor="ch" refForName="parTx1" fact="1.38"/>
      <dgm:constr type="h" for="ch" forName="chLin1" refType="h"/>
      <dgm:constr type="w" for="ch" forName="spPre1" refType="w" fact="0.27"/>
      <dgm:constr type="w" for="ch" forName="spPost1" refType="w" fact="0.27"/>
      <dgm:constr type="h" for="ch" forName="spPre1" refType="h"/>
      <dgm:constr type="h" for="ch" forName="spPost1" refType="h"/>
      <dgm:constr type="primFontSz" for="ch" forName="parTx1" val="65"/>
      <dgm:constr type="primFontSz" for="des" forName="desTx1" refType="primFontSz" refFor="ch" refForName="parTx1" fact="0.78"/>
      <dgm:constr type="primFontSz" for="des" forName="desTx1" op="equ"/>
      <dgm:constr type="w" for="ch" forName="parTx2" refType="w"/>
      <dgm:constr type="w" for="ch" forName="chLin2" refType="w" refFor="ch" refForName="parTx2" fact="1.38"/>
      <dgm:constr type="h" for="ch" forName="chLin2" refType="h"/>
      <dgm:constr type="w" for="ch" forName="spPre2" refType="w" fact="0.54"/>
      <dgm:constr type="w" for="ch" forName="spPost2" refType="w" fact="0.54"/>
      <dgm:constr type="h" for="ch" forName="spPre2" refType="h"/>
      <dgm:constr type="h" for="ch" forName="spPost2" refType="h"/>
      <dgm:constr type="primFontSz" for="ch" forName="parTx2" refType="primFontSz" refFor="ch" refForName="parTx1" op="equ"/>
      <dgm:constr type="primFontSz" for="des" forName="desTx2" refType="primFontSz" refFor="des" refForName="desTx1" op="equ"/>
      <dgm:constr type="w" for="ch" forName="parTx3" refType="w"/>
      <dgm:constr type="w" for="ch" forName="chLin3" refType="w" refFor="ch" refForName="parTx3" fact="1.38"/>
      <dgm:constr type="h" for="ch" forName="chLin3" refType="h"/>
      <dgm:constr type="w" for="ch" forName="spPre3" refType="w" fact="0.54"/>
      <dgm:constr type="w" for="ch" forName="spPost3" refType="w" fact="0.54"/>
      <dgm:constr type="h" for="ch" forName="spPre3" refType="h"/>
      <dgm:constr type="h" for="ch" forName="spPost3" refType="h"/>
      <dgm:constr type="primFontSz" for="ch" forName="parTx3" refType="primFontSz" refFor="ch" refForName="parTx1" op="equ"/>
      <dgm:constr type="primFontSz" for="des" forName="desTx3" refType="primFontSz" refFor="des" refForName="desTx1" op="equ"/>
      <dgm:constr type="w" for="ch" forName="parTx4" refType="w"/>
      <dgm:constr type="w" for="ch" forName="chLin4" refType="w" refFor="ch" refForName="parTx4" fact="1.38"/>
      <dgm:constr type="h" for="ch" forName="chLin4" refType="h"/>
      <dgm:constr type="w" for="ch" forName="spPre4" refType="w" fact="0.54"/>
      <dgm:constr type="w" for="ch" forName="spPost4" refType="w" fact="0.54"/>
      <dgm:constr type="h" for="ch" forName="spPre4" refType="h"/>
      <dgm:constr type="h" for="ch" forName="spPost4" refType="h"/>
      <dgm:constr type="primFontSz" for="ch" forName="parTx4" refType="primFontSz" refFor="ch" refForName="parTx1" op="equ"/>
      <dgm:constr type="primFontSz" for="des" forName="desTx4" refType="primFontSz" refFor="des" refForName="desTx1" op="equ"/>
      <dgm:constr type="w" for="ch" forName="parTx5" refType="w"/>
      <dgm:constr type="w" for="ch" forName="chLin5" refType="w" refFor="ch" refForName="parTx5" fact="1.38"/>
      <dgm:constr type="h" for="ch" forName="chLin5" refType="h"/>
      <dgm:constr type="w" for="ch" forName="spPre5" refType="w" fact="0.54"/>
      <dgm:constr type="w" for="ch" forName="spPost5" refType="w" fact="0.54"/>
      <dgm:constr type="h" for="ch" forName="spPre5" refType="h"/>
      <dgm:constr type="h" for="ch" forName="spPost5" refType="h"/>
      <dgm:constr type="primFontSz" for="ch" forName="parTx5" refType="primFontSz" refFor="ch" refForName="parTx1" op="equ"/>
      <dgm:constr type="primFontSz" for="des" forName="desTx5" refType="primFontSz" refFor="des" refForName="desTx1" op="equ"/>
      <dgm:constr type="w" for="ch" forName="parTx6" refType="w"/>
      <dgm:constr type="w" for="ch" forName="chLin6" refType="w" refFor="ch" refForName="parTx6" fact="1.38"/>
      <dgm:constr type="h" for="ch" forName="chLin6" refType="h"/>
      <dgm:constr type="w" for="ch" forName="spPre6" refType="w" fact="0.54"/>
      <dgm:constr type="w" for="ch" forName="spPost6" refType="w" fact="0.54"/>
      <dgm:constr type="h" for="ch" forName="spPre6" refType="h"/>
      <dgm:constr type="h" for="ch" forName="spPost6" refType="h"/>
      <dgm:constr type="primFontSz" for="ch" forName="parTx6" refType="primFontSz" refFor="ch" refForName="parTx1" op="equ"/>
      <dgm:constr type="primFontSz" for="des" forName="desTx6" refType="primFontSz" refFor="des" refForName="desTx1" op="equ"/>
      <dgm:constr type="w" for="ch" forName="parTx7" refType="w"/>
      <dgm:constr type="w" for="ch" forName="chLin7" refType="w" refFor="ch" refForName="parTx7" fact="1.38"/>
      <dgm:constr type="h" for="ch" forName="chLin7" refType="h"/>
      <dgm:constr type="w" for="ch" forName="spPre7" refType="w" fact="0.54"/>
      <dgm:constr type="w" for="ch" forName="spPost7" refType="w" fact="0.54"/>
      <dgm:constr type="h" for="ch" forName="spPre7" refType="h"/>
      <dgm:constr type="h" for="ch" forName="spPost7" refType="h"/>
      <dgm:constr type="primFontSz" for="ch" forName="parTx7" refType="primFontSz" refFor="ch" refForName="parTx1" op="equ"/>
      <dgm:constr type="primFontSz" for="des" forName="desTx7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parTx1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">
            <dgm:if name="Name8" axis="ch" ptType="node" func="cnt" op="gte" val="1">
              <dgm:layoutNode name="spPre1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1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1" refType="w" fact="0.77"/>
                  <dgm:constr type="w" for="ch" forName="top1" refType="w" refFor="ch" refForName="txAndLines1" fact="0.78"/>
                </dgm:constrLst>
                <dgm:forEach name="Name9" axis="ch">
                  <dgm:forEach name="Name10" axis="self" ptType="parTrans">
                    <dgm:layoutNode name="Name11" styleLbl="parChTrans1D1">
                      <dgm:choose name="Name12">
                        <dgm:if name="Name1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1"/>
                          </dgm:alg>
                        </dgm:if>
                        <dgm:else name="Name1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1"/>
                            <dgm:param type="dstNode" val="anchor1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" axis="self" ptType="node">
                    <dgm:choose name="Name16">
                      <dgm:if name="Name17" axis="par ch" ptType="node node" func="cnt" op="equ" val="1">
                        <dgm:layoutNode name="top1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"/>
                    </dgm:choose>
                    <dgm:layoutNode name="txAndLines1">
                      <dgm:choose name="Name19">
                        <dgm:if name="Name20" func="var" arg="dir" op="equ" val="norm">
                          <dgm:alg type="lin"/>
                        </dgm:if>
                        <dgm:else name="Name2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22">
                        <dgm:if name="Name23" axis="root ch" ptType="all node" func="cnt" op="gte" val="2">
                          <dgm:constrLst>
                            <dgm:constr type="w" for="ch" forName="anchor1" refType="w"/>
                            <dgm:constr type="w" for="ch" forName="backup1" refType="w" fact="-1"/>
                            <dgm:constr type="w" for="ch" forName="preLine1" refType="w" fact="0.11"/>
                            <dgm:constr type="w" for="ch" forName="desTx1" refType="w" fact="0.78"/>
                            <dgm:constr type="w" for="ch" forName="postLine1" refType="w" fact="0.11"/>
                          </dgm:constrLst>
                        </dgm:if>
                        <dgm:else name="Name24">
                          <dgm:constrLst>
                            <dgm:constr type="w" for="ch" forName="anchor1" refType="w" fact="0.89"/>
                            <dgm:constr type="w" for="ch" forName="backup1" refType="w" fact="-0.89"/>
                            <dgm:constr type="w" for="ch" forName="preLine1" refType="w" fact="0.11"/>
                            <dgm:constr type="w" for="ch" forName="desTx1" refType="w" fact="0.78"/>
                          </dgm:constrLst>
                        </dgm:else>
                      </dgm:choose>
                      <dgm:layoutNode name="anchor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1" styleLbl="parChTrans1D1" moveWith="desTx1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1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25">
                        <dgm:if name="Name26" axis="root ch" ptType="all node" func="cnt" op="gte" val="2">
                          <dgm:layoutNode name="postLine1" styleLbl="parChTrans1D1" moveWith="desTx1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27"/>
                      </dgm:choose>
                    </dgm:layoutNode>
                  </dgm:forEach>
                  <dgm:choose name="Name28">
                    <dgm:if name="Name29" axis="root ch" ptType="all node" func="cnt" op="gte" val="2">
                      <dgm:forEach name="Name30" axis="self" ptType="parTrans">
                        <dgm:layoutNode name="Name31" styleLbl="parChTrans1D1">
                          <dgm:choose name="Name32">
                            <dgm:if name="Name3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2"/>
                                <dgm:param type="endSty" val="noArr"/>
                                <dgm:param type="dstNode" val="anchor1"/>
                              </dgm:alg>
                            </dgm:if>
                            <dgm:else name="Name3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2"/>
                                <dgm:param type="dstNode" val="anchor1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35"/>
                  </dgm:choose>
                </dgm:forEach>
              </dgm:layoutNode>
              <dgm:choose name="Name36">
                <dgm:if name="Name37" axis="root ch" ptType="all node" func="cnt" op="gte" val="2">
                  <dgm:layoutNode name="spPost1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38"/>
              </dgm:choose>
            </dgm:if>
            <dgm:else name="Name39"/>
          </dgm:choose>
        </dgm:if>
        <dgm:if name="Name40" axis="self" ptType="node" func="pos" op="equ" val="2">
          <dgm:layoutNode name="parTx2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41">
            <dgm:if name="Name42" axis="ch" ptType="node" func="cnt" op="gte" val="1">
              <dgm:layoutNode name="spPre2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2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2" refType="w" fact="0.77"/>
                  <dgm:constr type="w" for="ch" forName="top2" refType="w" refFor="ch" refForName="txAndLines2" fact="0.78"/>
                </dgm:constrLst>
                <dgm:forEach name="Name43" axis="ch">
                  <dgm:forEach name="Name44" axis="self" ptType="parTrans">
                    <dgm:layoutNode name="Name45" styleLbl="parChTrans1D1">
                      <dgm:choose name="Name46">
                        <dgm:if name="Name4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2"/>
                          </dgm:alg>
                        </dgm:if>
                        <dgm:else name="Name4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2"/>
                            <dgm:param type="dstNode" val="anchor2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49" axis="self" ptType="node">
                    <dgm:choose name="Name50">
                      <dgm:if name="Name51" axis="par ch" ptType="node node" func="cnt" op="equ" val="1">
                        <dgm:layoutNode name="top2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52"/>
                    </dgm:choose>
                    <dgm:layoutNode name="txAndLines2">
                      <dgm:choose name="Name53">
                        <dgm:if name="Name54" func="var" arg="dir" op="equ" val="norm">
                          <dgm:alg type="lin"/>
                        </dgm:if>
                        <dgm:else name="Name5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56">
                        <dgm:if name="Name57" axis="root ch" ptType="all node" func="cnt" op="gte" val="3">
                          <dgm:constrLst>
                            <dgm:constr type="w" for="ch" forName="anchor2" refType="w"/>
                            <dgm:constr type="w" for="ch" forName="backup2" refType="w" fact="-1"/>
                            <dgm:constr type="w" for="ch" forName="preLine2" refType="w" fact="0.11"/>
                            <dgm:constr type="w" for="ch" forName="desTx2" refType="w" fact="0.78"/>
                            <dgm:constr type="w" for="ch" forName="postLine2" refType="w" fact="0.11"/>
                          </dgm:constrLst>
                        </dgm:if>
                        <dgm:else name="Name58">
                          <dgm:constrLst>
                            <dgm:constr type="w" for="ch" forName="anchor2" refType="w" fact="0.89"/>
                            <dgm:constr type="w" for="ch" forName="backup2" refType="w" fact="-0.89"/>
                            <dgm:constr type="w" for="ch" forName="preLine2" refType="w" fact="0.11"/>
                            <dgm:constr type="w" for="ch" forName="desTx2" refType="w" fact="0.78"/>
                          </dgm:constrLst>
                        </dgm:else>
                      </dgm:choose>
                      <dgm:layoutNode name="anchor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2" styleLbl="parChTrans1D1" moveWith="desTx2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2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59">
                        <dgm:if name="Name60" axis="root ch" ptType="all node" func="cnt" op="gte" val="3">
                          <dgm:layoutNode name="postLine2" styleLbl="parChTrans1D1" moveWith="desTx2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61"/>
                      </dgm:choose>
                    </dgm:layoutNode>
                  </dgm:forEach>
                  <dgm:choose name="Name62">
                    <dgm:if name="Name63" axis="root ch" ptType="all node" func="cnt" op="gte" val="3">
                      <dgm:forEach name="Name64" axis="self" ptType="parTrans">
                        <dgm:layoutNode name="Name65" styleLbl="parChTrans1D1">
                          <dgm:choose name="Name66">
                            <dgm:if name="Name67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3"/>
                                <dgm:param type="endSty" val="noArr"/>
                                <dgm:param type="dstNode" val="anchor2"/>
                              </dgm:alg>
                            </dgm:if>
                            <dgm:else name="Name68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3"/>
                                <dgm:param type="dstNode" val="anchor2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69"/>
                  </dgm:choose>
                </dgm:forEach>
              </dgm:layoutNode>
              <dgm:choose name="Name70">
                <dgm:if name="Name71" axis="root ch" ptType="all node" func="cnt" op="gte" val="3">
                  <dgm:layoutNode name="spPost2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72"/>
              </dgm:choose>
            </dgm:if>
            <dgm:else name="Name73"/>
          </dgm:choose>
        </dgm:if>
        <dgm:if name="Name74" axis="self" ptType="node" func="pos" op="equ" val="3">
          <dgm:layoutNode name="parTx3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5">
            <dgm:if name="Name76" axis="ch" ptType="node" func="cnt" op="gte" val="1">
              <dgm:layoutNode name="spPre3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3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3" refType="w" fact="0.77"/>
                  <dgm:constr type="w" for="ch" forName="top3" refType="w" refFor="ch" refForName="txAndLines3" fact="0.78"/>
                </dgm:constrLst>
                <dgm:forEach name="Name77" axis="ch">
                  <dgm:forEach name="Name78" axis="self" ptType="parTrans">
                    <dgm:layoutNode name="Name79" styleLbl="parChTrans1D1">
                      <dgm:choose name="Name80">
                        <dgm:if name="Name81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3"/>
                          </dgm:alg>
                        </dgm:if>
                        <dgm:else name="Name82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3"/>
                            <dgm:param type="dstNode" val="anchor3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83" axis="self" ptType="node">
                    <dgm:choose name="Name84">
                      <dgm:if name="Name85" axis="par ch" ptType="node node" func="cnt" op="equ" val="1">
                        <dgm:layoutNode name="top3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86"/>
                    </dgm:choose>
                    <dgm:layoutNode name="txAndLines3">
                      <dgm:choose name="Name87">
                        <dgm:if name="Name88" func="var" arg="dir" op="equ" val="norm">
                          <dgm:alg type="lin"/>
                        </dgm:if>
                        <dgm:else name="Name89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90">
                        <dgm:if name="Name91" axis="root ch" ptType="all node" func="cnt" op="gte" val="4">
                          <dgm:constrLst>
                            <dgm:constr type="w" for="ch" forName="anchor3" refType="w"/>
                            <dgm:constr type="w" for="ch" forName="backup3" refType="w" fact="-1"/>
                            <dgm:constr type="w" for="ch" forName="preLine3" refType="w" fact="0.11"/>
                            <dgm:constr type="w" for="ch" forName="desTx3" refType="w" fact="0.78"/>
                            <dgm:constr type="w" for="ch" forName="postLine3" refType="w" fact="0.11"/>
                          </dgm:constrLst>
                        </dgm:if>
                        <dgm:else name="Name92">
                          <dgm:constrLst>
                            <dgm:constr type="w" for="ch" forName="anchor3" refType="w" fact="0.89"/>
                            <dgm:constr type="w" for="ch" forName="backup3" refType="w" fact="-0.89"/>
                            <dgm:constr type="w" for="ch" forName="preLine3" refType="w" fact="0.11"/>
                            <dgm:constr type="w" for="ch" forName="desTx3" refType="w" fact="0.78"/>
                          </dgm:constrLst>
                        </dgm:else>
                      </dgm:choose>
                      <dgm:layoutNode name="anchor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3" styleLbl="parChTrans1D1" moveWith="desTx3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3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93">
                        <dgm:if name="Name94" axis="root ch" ptType="all node" func="cnt" op="gte" val="4">
                          <dgm:layoutNode name="postLine3" styleLbl="parChTrans1D1" moveWith="desTx3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95"/>
                      </dgm:choose>
                    </dgm:layoutNode>
                  </dgm:forEach>
                  <dgm:choose name="Name96">
                    <dgm:if name="Name97" axis="root ch" ptType="all node" func="cnt" op="gte" val="4">
                      <dgm:forEach name="Name98" axis="self" ptType="parTrans">
                        <dgm:layoutNode name="Name99" styleLbl="parChTrans1D1">
                          <dgm:choose name="Name100">
                            <dgm:if name="Name101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4"/>
                                <dgm:param type="endSty" val="noArr"/>
                                <dgm:param type="dstNode" val="anchor3"/>
                              </dgm:alg>
                            </dgm:if>
                            <dgm:else name="Name102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4"/>
                                <dgm:param type="dstNode" val="anchor3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03"/>
                  </dgm:choose>
                </dgm:forEach>
              </dgm:layoutNode>
              <dgm:choose name="Name104">
                <dgm:if name="Name105" axis="root ch" ptType="all node" func="cnt" op="gte" val="4">
                  <dgm:layoutNode name="spPost3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06"/>
              </dgm:choose>
            </dgm:if>
            <dgm:else name="Name107"/>
          </dgm:choose>
        </dgm:if>
        <dgm:if name="Name108" axis="self" ptType="node" func="pos" op="equ" val="4">
          <dgm:layoutNode name="parTx4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09">
            <dgm:if name="Name110" axis="ch" ptType="node" func="cnt" op="gte" val="1">
              <dgm:layoutNode name="spPre4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4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4" refType="w" fact="0.77"/>
                  <dgm:constr type="w" for="ch" forName="top4" refType="w" refFor="ch" refForName="txAndLines4" fact="0.78"/>
                </dgm:constrLst>
                <dgm:forEach name="Name111" axis="ch">
                  <dgm:forEach name="Name112" axis="self" ptType="parTrans">
                    <dgm:layoutNode name="Name113" styleLbl="parChTrans1D1">
                      <dgm:choose name="Name114">
                        <dgm:if name="Name115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4"/>
                          </dgm:alg>
                        </dgm:if>
                        <dgm:else name="Name116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4"/>
                            <dgm:param type="dstNode" val="anchor4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17" axis="self" ptType="node">
                    <dgm:choose name="Name118">
                      <dgm:if name="Name119" axis="par ch" ptType="node node" func="cnt" op="equ" val="1">
                        <dgm:layoutNode name="top4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20"/>
                    </dgm:choose>
                    <dgm:layoutNode name="txAndLines4">
                      <dgm:choose name="Name121">
                        <dgm:if name="Name122" func="var" arg="dir" op="equ" val="norm">
                          <dgm:alg type="lin"/>
                        </dgm:if>
                        <dgm:else name="Name123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24">
                        <dgm:if name="Name125" axis="root ch" ptType="all node" func="cnt" op="gte" val="5">
                          <dgm:constrLst>
                            <dgm:constr type="w" for="ch" forName="anchor4" refType="w"/>
                            <dgm:constr type="w" for="ch" forName="backup4" refType="w" fact="-1"/>
                            <dgm:constr type="w" for="ch" forName="preLine4" refType="w" fact="0.11"/>
                            <dgm:constr type="w" for="ch" forName="desTx4" refType="w" fact="0.78"/>
                            <dgm:constr type="w" for="ch" forName="postLine4" refType="w" fact="0.11"/>
                          </dgm:constrLst>
                        </dgm:if>
                        <dgm:else name="Name126">
                          <dgm:constrLst>
                            <dgm:constr type="w" for="ch" forName="anchor4" refType="w" fact="0.89"/>
                            <dgm:constr type="w" for="ch" forName="backup4" refType="w" fact="-0.89"/>
                            <dgm:constr type="w" for="ch" forName="preLine4" refType="w" fact="0.11"/>
                            <dgm:constr type="w" for="ch" forName="desTx4" refType="w" fact="0.78"/>
                          </dgm:constrLst>
                        </dgm:else>
                      </dgm:choose>
                      <dgm:layoutNode name="anchor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4" styleLbl="parChTrans1D1" moveWith="desTx4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4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27">
                        <dgm:if name="Name128" axis="root ch" ptType="all node" func="cnt" op="gte" val="5">
                          <dgm:layoutNode name="postLine4" styleLbl="parChTrans1D1" moveWith="desTx4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29"/>
                      </dgm:choose>
                    </dgm:layoutNode>
                  </dgm:forEach>
                  <dgm:choose name="Name130">
                    <dgm:if name="Name131" axis="root ch" ptType="all node" func="cnt" op="gte" val="5">
                      <dgm:forEach name="Name132" axis="self" ptType="parTrans">
                        <dgm:layoutNode name="Name133" styleLbl="parChTrans1D1">
                          <dgm:choose name="Name134">
                            <dgm:if name="Name135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5"/>
                                <dgm:param type="endSty" val="noArr"/>
                                <dgm:param type="dstNode" val="anchor4"/>
                              </dgm:alg>
                            </dgm:if>
                            <dgm:else name="Name136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5"/>
                                <dgm:param type="dstNode" val="anchor4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37"/>
                  </dgm:choose>
                </dgm:forEach>
              </dgm:layoutNode>
              <dgm:choose name="Name138">
                <dgm:if name="Name139" axis="root ch" ptType="all node" func="cnt" op="gte" val="5">
                  <dgm:layoutNode name="spPost4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40"/>
              </dgm:choose>
            </dgm:if>
            <dgm:else name="Name141"/>
          </dgm:choose>
        </dgm:if>
        <dgm:if name="Name142" axis="self" ptType="node" func="pos" op="equ" val="5">
          <dgm:layoutNode name="parTx5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43">
            <dgm:if name="Name144" axis="ch" ptType="node" func="cnt" op="gte" val="1">
              <dgm:layoutNode name="spPre5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5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5" refType="w" fact="0.77"/>
                  <dgm:constr type="w" for="ch" forName="top5" refType="w" refFor="ch" refForName="txAndLines5" fact="0.78"/>
                </dgm:constrLst>
                <dgm:forEach name="Name145" axis="ch">
                  <dgm:forEach name="Name146" axis="self" ptType="parTrans">
                    <dgm:layoutNode name="Name147" styleLbl="parChTrans1D1">
                      <dgm:choose name="Name148">
                        <dgm:if name="Name149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5"/>
                          </dgm:alg>
                        </dgm:if>
                        <dgm:else name="Name150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5"/>
                            <dgm:param type="dstNode" val="anchor5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1" axis="self" ptType="node">
                    <dgm:choose name="Name152">
                      <dgm:if name="Name153" axis="par ch" ptType="node node" func="cnt" op="equ" val="1">
                        <dgm:layoutNode name="top5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54"/>
                    </dgm:choose>
                    <dgm:layoutNode name="txAndLines5">
                      <dgm:choose name="Name155">
                        <dgm:if name="Name156" func="var" arg="dir" op="equ" val="norm">
                          <dgm:alg type="lin"/>
                        </dgm:if>
                        <dgm:else name="Name157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58">
                        <dgm:if name="Name159" axis="root ch" ptType="all node" func="cnt" op="gte" val="6">
                          <dgm:constrLst>
                            <dgm:constr type="w" for="ch" forName="anchor5" refType="w"/>
                            <dgm:constr type="w" for="ch" forName="backup5" refType="w" fact="-1"/>
                            <dgm:constr type="w" for="ch" forName="preLine5" refType="w" fact="0.11"/>
                            <dgm:constr type="w" for="ch" forName="desTx5" refType="w" fact="0.78"/>
                            <dgm:constr type="w" for="ch" forName="postLine5" refType="w" fact="0.11"/>
                          </dgm:constrLst>
                        </dgm:if>
                        <dgm:else name="Name160">
                          <dgm:constrLst>
                            <dgm:constr type="w" for="ch" forName="anchor5" refType="w" fact="0.89"/>
                            <dgm:constr type="w" for="ch" forName="backup5" refType="w" fact="-0.89"/>
                            <dgm:constr type="w" for="ch" forName="preLine5" refType="w" fact="0.11"/>
                            <dgm:constr type="w" for="ch" forName="desTx5" refType="w" fact="0.78"/>
                          </dgm:constrLst>
                        </dgm:else>
                      </dgm:choose>
                      <dgm:layoutNode name="anchor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5" styleLbl="parChTrans1D1" moveWith="desTx5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5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61">
                        <dgm:if name="Name162" axis="root ch" ptType="all node" func="cnt" op="gte" val="6">
                          <dgm:layoutNode name="postLine5" styleLbl="parChTrans1D1" moveWith="desTx5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63"/>
                      </dgm:choose>
                    </dgm:layoutNode>
                  </dgm:forEach>
                  <dgm:choose name="Name164">
                    <dgm:if name="Name165" axis="root ch" ptType="all node" func="cnt" op="gte" val="6">
                      <dgm:forEach name="Name166" axis="self" ptType="parTrans">
                        <dgm:layoutNode name="Name167" styleLbl="parChTrans1D1">
                          <dgm:choose name="Name168">
                            <dgm:if name="Name169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6"/>
                                <dgm:param type="endSty" val="noArr"/>
                                <dgm:param type="dstNode" val="anchor5"/>
                              </dgm:alg>
                            </dgm:if>
                            <dgm:else name="Name170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6"/>
                                <dgm:param type="dstNode" val="anchor5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71"/>
                  </dgm:choose>
                </dgm:forEach>
              </dgm:layoutNode>
              <dgm:choose name="Name172">
                <dgm:if name="Name173" axis="root ch" ptType="all node" func="cnt" op="gte" val="6">
                  <dgm:layoutNode name="spPost5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74"/>
              </dgm:choose>
            </dgm:if>
            <dgm:else name="Name175"/>
          </dgm:choose>
        </dgm:if>
        <dgm:if name="Name176" axis="self" ptType="node" func="pos" op="equ" val="6">
          <dgm:layoutNode name="parTx6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77">
            <dgm:if name="Name178" axis="ch" ptType="node" func="cnt" op="gte" val="1">
              <dgm:layoutNode name="spPre6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6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6" refType="w" fact="0.77"/>
                  <dgm:constr type="w" for="ch" forName="top6" refType="w" refFor="ch" refForName="txAndLines6" fact="0.78"/>
                </dgm:constrLst>
                <dgm:forEach name="Name179" axis="ch">
                  <dgm:forEach name="Name180" axis="self" ptType="parTrans">
                    <dgm:layoutNode name="Name181" styleLbl="parChTrans1D1">
                      <dgm:choose name="Name182">
                        <dgm:if name="Name18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6"/>
                          </dgm:alg>
                        </dgm:if>
                        <dgm:else name="Name18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6"/>
                            <dgm:param type="dstNode" val="anchor6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85" axis="self" ptType="node">
                    <dgm:choose name="Name186">
                      <dgm:if name="Name187" axis="par ch" ptType="node node" func="cnt" op="equ" val="1">
                        <dgm:layoutNode name="top6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8"/>
                    </dgm:choose>
                    <dgm:layoutNode name="txAndLines6">
                      <dgm:choose name="Name189">
                        <dgm:if name="Name190" func="var" arg="dir" op="equ" val="norm">
                          <dgm:alg type="lin"/>
                        </dgm:if>
                        <dgm:else name="Name19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92">
                        <dgm:if name="Name193" axis="root ch" ptType="all node" func="cnt" op="gte" val="7">
                          <dgm:constrLst>
                            <dgm:constr type="w" for="ch" forName="anchor6" refType="w"/>
                            <dgm:constr type="w" for="ch" forName="backup6" refType="w" fact="-1"/>
                            <dgm:constr type="w" for="ch" forName="preLine6" refType="w" fact="0.11"/>
                            <dgm:constr type="w" for="ch" forName="desTx6" refType="w" fact="0.78"/>
                            <dgm:constr type="w" for="ch" forName="postLine6" refType="w" fact="0.11"/>
                          </dgm:constrLst>
                        </dgm:if>
                        <dgm:else name="Name194">
                          <dgm:constrLst>
                            <dgm:constr type="w" for="ch" forName="anchor6" refType="w" fact="0.89"/>
                            <dgm:constr type="w" for="ch" forName="backup6" refType="w" fact="-0.89"/>
                            <dgm:constr type="w" for="ch" forName="preLine6" refType="w" fact="0.11"/>
                            <dgm:constr type="w" for="ch" forName="desTx6" refType="w" fact="0.78"/>
                          </dgm:constrLst>
                        </dgm:else>
                      </dgm:choose>
                      <dgm:layoutNode name="anchor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6" styleLbl="parChTrans1D1" moveWith="desTx6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6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95">
                        <dgm:if name="Name196" axis="root ch" ptType="all node" func="cnt" op="gte" val="7">
                          <dgm:layoutNode name="postLine6" styleLbl="parChTrans1D1" moveWith="desTx6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97"/>
                      </dgm:choose>
                    </dgm:layoutNode>
                  </dgm:forEach>
                  <dgm:choose name="Name198">
                    <dgm:if name="Name199" axis="root ch" ptType="all node" func="cnt" op="gte" val="7">
                      <dgm:forEach name="Name200" axis="self" ptType="parTrans">
                        <dgm:layoutNode name="Name201" styleLbl="parChTrans1D1">
                          <dgm:choose name="Name202">
                            <dgm:if name="Name20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7"/>
                                <dgm:param type="endSty" val="noArr"/>
                                <dgm:param type="dstNode" val="anchor6"/>
                              </dgm:alg>
                            </dgm:if>
                            <dgm:else name="Name20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7"/>
                                <dgm:param type="dstNode" val="anchor6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205"/>
                  </dgm:choose>
                </dgm:forEach>
              </dgm:layoutNode>
              <dgm:choose name="Name206">
                <dgm:if name="Name207" axis="root ch" ptType="all node" func="cnt" op="gte" val="7">
                  <dgm:layoutNode name="spPost6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208"/>
              </dgm:choose>
            </dgm:if>
            <dgm:else name="Name209"/>
          </dgm:choose>
        </dgm:if>
        <dgm:if name="Name210" axis="self" ptType="node" func="pos" op="equ" val="7">
          <dgm:layoutNode name="parTx7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211">
            <dgm:if name="Name212" axis="ch" ptType="node" func="cnt" op="gte" val="1">
              <dgm:layoutNode name="spPre7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7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7" refType="w" fact="0.77"/>
                  <dgm:constr type="w" for="ch" forName="top7" refType="w" refFor="ch" refForName="txAndLines7" fact="0.78"/>
                </dgm:constrLst>
                <dgm:forEach name="Name213" axis="ch">
                  <dgm:forEach name="Name214" axis="self" ptType="parTrans">
                    <dgm:layoutNode name="Name215" styleLbl="parChTrans1D1">
                      <dgm:choose name="Name216">
                        <dgm:if name="Name21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7"/>
                          </dgm:alg>
                        </dgm:if>
                        <dgm:else name="Name21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7"/>
                            <dgm:param type="dstNode" val="anchor7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219" axis="self" ptType="node">
                    <dgm:choose name="Name220">
                      <dgm:if name="Name221" axis="par ch" ptType="node node" func="cnt" op="equ" val="1">
                        <dgm:layoutNode name="top7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222"/>
                    </dgm:choose>
                    <dgm:layoutNode name="txAndLines7">
                      <dgm:choose name="Name223">
                        <dgm:if name="Name224" func="var" arg="dir" op="equ" val="norm">
                          <dgm:alg type="lin"/>
                        </dgm:if>
                        <dgm:else name="Name22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anchor7" refType="w" fact="0.89"/>
                        <dgm:constr type="w" for="ch" forName="backup7" refType="w" fact="-0.89"/>
                        <dgm:constr type="w" for="ch" forName="preLine7" refType="w" fact="0.11"/>
                        <dgm:constr type="w" for="ch" forName="desTx7" refType="w" fact="0.78"/>
                      </dgm:constrLst>
                      <dgm:layoutNode name="anchor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7" styleLbl="parChTrans1D1" moveWith="desTx7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7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</dgm:layoutNode>
                  </dgm:forEach>
                </dgm:forEach>
              </dgm:layoutNode>
            </dgm:if>
            <dgm:else name="Name226"/>
          </dgm:choose>
        </dgm:if>
        <dgm:else name="Name227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9/3/layout/SubStepProcess">
  <dgm:title val=""/>
  <dgm:desc val=""/>
  <dgm:catLst>
    <dgm:cat type="process" pri="122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61" srcId="1" destId="11" srcOrd="0" destOrd="0"/>
        <dgm:cxn modelId="62" srcId="1" destId="12" srcOrd="1" destOrd="0"/>
        <dgm:cxn modelId="7" srcId="0" destId="2" srcOrd="0" destOrd="0"/>
        <dgm:cxn modelId="8" srcId="0" destId="3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8" srcId="0" destId="1" srcOrd="0" destOrd="0"/>
        <dgm:cxn modelId="81" srcId="1" destId="11" srcOrd="0" destOrd="0"/>
        <dgm:cxn modelId="82" srcId="1" destId="12" srcOrd="1" destOrd="0"/>
        <dgm:cxn modelId="9" srcId="0" destId="2" srcOrd="0" destOrd="0"/>
        <dgm:cxn modelId="10" srcId="0" destId="3" srcOrd="0" destOrd="0"/>
        <dgm:cxn modelId="11" srcId="0" destId="4" srcOrd="0" destOrd="0"/>
      </dgm:cxnLst>
      <dgm:bg/>
      <dgm:whole/>
    </dgm:dataModel>
  </dgm:clrData>
  <dgm:layoutNode name="Name0">
    <dgm:varLst>
      <dgm:chMax val="7"/>
      <dgm:dir/>
      <dgm:animOne val="branch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Tx1" refType="w"/>
      <dgm:constr type="w" for="ch" forName="chLin1" refType="w" refFor="ch" refForName="parTx1" fact="1.38"/>
      <dgm:constr type="h" for="ch" forName="chLin1" refType="h"/>
      <dgm:constr type="w" for="ch" forName="spPre1" refType="w" fact="0.27"/>
      <dgm:constr type="w" for="ch" forName="spPost1" refType="w" fact="0.27"/>
      <dgm:constr type="h" for="ch" forName="spPre1" refType="h"/>
      <dgm:constr type="h" for="ch" forName="spPost1" refType="h"/>
      <dgm:constr type="primFontSz" for="ch" forName="parTx1" val="65"/>
      <dgm:constr type="primFontSz" for="des" forName="desTx1" refType="primFontSz" refFor="ch" refForName="parTx1" fact="0.78"/>
      <dgm:constr type="primFontSz" for="des" forName="desTx1" op="equ"/>
      <dgm:constr type="w" for="ch" forName="parTx2" refType="w"/>
      <dgm:constr type="w" for="ch" forName="chLin2" refType="w" refFor="ch" refForName="parTx2" fact="1.38"/>
      <dgm:constr type="h" for="ch" forName="chLin2" refType="h"/>
      <dgm:constr type="w" for="ch" forName="spPre2" refType="w" fact="0.54"/>
      <dgm:constr type="w" for="ch" forName="spPost2" refType="w" fact="0.54"/>
      <dgm:constr type="h" for="ch" forName="spPre2" refType="h"/>
      <dgm:constr type="h" for="ch" forName="spPost2" refType="h"/>
      <dgm:constr type="primFontSz" for="ch" forName="parTx2" refType="primFontSz" refFor="ch" refForName="parTx1" op="equ"/>
      <dgm:constr type="primFontSz" for="des" forName="desTx2" refType="primFontSz" refFor="des" refForName="desTx1" op="equ"/>
      <dgm:constr type="w" for="ch" forName="parTx3" refType="w"/>
      <dgm:constr type="w" for="ch" forName="chLin3" refType="w" refFor="ch" refForName="parTx3" fact="1.38"/>
      <dgm:constr type="h" for="ch" forName="chLin3" refType="h"/>
      <dgm:constr type="w" for="ch" forName="spPre3" refType="w" fact="0.54"/>
      <dgm:constr type="w" for="ch" forName="spPost3" refType="w" fact="0.54"/>
      <dgm:constr type="h" for="ch" forName="spPre3" refType="h"/>
      <dgm:constr type="h" for="ch" forName="spPost3" refType="h"/>
      <dgm:constr type="primFontSz" for="ch" forName="parTx3" refType="primFontSz" refFor="ch" refForName="parTx1" op="equ"/>
      <dgm:constr type="primFontSz" for="des" forName="desTx3" refType="primFontSz" refFor="des" refForName="desTx1" op="equ"/>
      <dgm:constr type="w" for="ch" forName="parTx4" refType="w"/>
      <dgm:constr type="w" for="ch" forName="chLin4" refType="w" refFor="ch" refForName="parTx4" fact="1.38"/>
      <dgm:constr type="h" for="ch" forName="chLin4" refType="h"/>
      <dgm:constr type="w" for="ch" forName="spPre4" refType="w" fact="0.54"/>
      <dgm:constr type="w" for="ch" forName="spPost4" refType="w" fact="0.54"/>
      <dgm:constr type="h" for="ch" forName="spPre4" refType="h"/>
      <dgm:constr type="h" for="ch" forName="spPost4" refType="h"/>
      <dgm:constr type="primFontSz" for="ch" forName="parTx4" refType="primFontSz" refFor="ch" refForName="parTx1" op="equ"/>
      <dgm:constr type="primFontSz" for="des" forName="desTx4" refType="primFontSz" refFor="des" refForName="desTx1" op="equ"/>
      <dgm:constr type="w" for="ch" forName="parTx5" refType="w"/>
      <dgm:constr type="w" for="ch" forName="chLin5" refType="w" refFor="ch" refForName="parTx5" fact="1.38"/>
      <dgm:constr type="h" for="ch" forName="chLin5" refType="h"/>
      <dgm:constr type="w" for="ch" forName="spPre5" refType="w" fact="0.54"/>
      <dgm:constr type="w" for="ch" forName="spPost5" refType="w" fact="0.54"/>
      <dgm:constr type="h" for="ch" forName="spPre5" refType="h"/>
      <dgm:constr type="h" for="ch" forName="spPost5" refType="h"/>
      <dgm:constr type="primFontSz" for="ch" forName="parTx5" refType="primFontSz" refFor="ch" refForName="parTx1" op="equ"/>
      <dgm:constr type="primFontSz" for="des" forName="desTx5" refType="primFontSz" refFor="des" refForName="desTx1" op="equ"/>
      <dgm:constr type="w" for="ch" forName="parTx6" refType="w"/>
      <dgm:constr type="w" for="ch" forName="chLin6" refType="w" refFor="ch" refForName="parTx6" fact="1.38"/>
      <dgm:constr type="h" for="ch" forName="chLin6" refType="h"/>
      <dgm:constr type="w" for="ch" forName="spPre6" refType="w" fact="0.54"/>
      <dgm:constr type="w" for="ch" forName="spPost6" refType="w" fact="0.54"/>
      <dgm:constr type="h" for="ch" forName="spPre6" refType="h"/>
      <dgm:constr type="h" for="ch" forName="spPost6" refType="h"/>
      <dgm:constr type="primFontSz" for="ch" forName="parTx6" refType="primFontSz" refFor="ch" refForName="parTx1" op="equ"/>
      <dgm:constr type="primFontSz" for="des" forName="desTx6" refType="primFontSz" refFor="des" refForName="desTx1" op="equ"/>
      <dgm:constr type="w" for="ch" forName="parTx7" refType="w"/>
      <dgm:constr type="w" for="ch" forName="chLin7" refType="w" refFor="ch" refForName="parTx7" fact="1.38"/>
      <dgm:constr type="h" for="ch" forName="chLin7" refType="h"/>
      <dgm:constr type="w" for="ch" forName="spPre7" refType="w" fact="0.54"/>
      <dgm:constr type="w" for="ch" forName="spPost7" refType="w" fact="0.54"/>
      <dgm:constr type="h" for="ch" forName="spPre7" refType="h"/>
      <dgm:constr type="h" for="ch" forName="spPost7" refType="h"/>
      <dgm:constr type="primFontSz" for="ch" forName="parTx7" refType="primFontSz" refFor="ch" refForName="parTx1" op="equ"/>
      <dgm:constr type="primFontSz" for="des" forName="desTx7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parTx1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">
            <dgm:if name="Name8" axis="ch" ptType="node" func="cnt" op="gte" val="1">
              <dgm:layoutNode name="spPre1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1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1" refType="w" fact="0.77"/>
                  <dgm:constr type="w" for="ch" forName="top1" refType="w" refFor="ch" refForName="txAndLines1" fact="0.78"/>
                </dgm:constrLst>
                <dgm:forEach name="Name9" axis="ch">
                  <dgm:forEach name="Name10" axis="self" ptType="parTrans">
                    <dgm:layoutNode name="Name11" styleLbl="parChTrans1D1">
                      <dgm:choose name="Name12">
                        <dgm:if name="Name1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1"/>
                          </dgm:alg>
                        </dgm:if>
                        <dgm:else name="Name1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1"/>
                            <dgm:param type="dstNode" val="anchor1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" axis="self" ptType="node">
                    <dgm:choose name="Name16">
                      <dgm:if name="Name17" axis="par ch" ptType="node node" func="cnt" op="equ" val="1">
                        <dgm:layoutNode name="top1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"/>
                    </dgm:choose>
                    <dgm:layoutNode name="txAndLines1">
                      <dgm:choose name="Name19">
                        <dgm:if name="Name20" func="var" arg="dir" op="equ" val="norm">
                          <dgm:alg type="lin"/>
                        </dgm:if>
                        <dgm:else name="Name2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22">
                        <dgm:if name="Name23" axis="root ch" ptType="all node" func="cnt" op="gte" val="2">
                          <dgm:constrLst>
                            <dgm:constr type="w" for="ch" forName="anchor1" refType="w"/>
                            <dgm:constr type="w" for="ch" forName="backup1" refType="w" fact="-1"/>
                            <dgm:constr type="w" for="ch" forName="preLine1" refType="w" fact="0.11"/>
                            <dgm:constr type="w" for="ch" forName="desTx1" refType="w" fact="0.78"/>
                            <dgm:constr type="w" for="ch" forName="postLine1" refType="w" fact="0.11"/>
                          </dgm:constrLst>
                        </dgm:if>
                        <dgm:else name="Name24">
                          <dgm:constrLst>
                            <dgm:constr type="w" for="ch" forName="anchor1" refType="w" fact="0.89"/>
                            <dgm:constr type="w" for="ch" forName="backup1" refType="w" fact="-0.89"/>
                            <dgm:constr type="w" for="ch" forName="preLine1" refType="w" fact="0.11"/>
                            <dgm:constr type="w" for="ch" forName="desTx1" refType="w" fact="0.78"/>
                          </dgm:constrLst>
                        </dgm:else>
                      </dgm:choose>
                      <dgm:layoutNode name="anchor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1" styleLbl="parChTrans1D1" moveWith="desTx1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1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25">
                        <dgm:if name="Name26" axis="root ch" ptType="all node" func="cnt" op="gte" val="2">
                          <dgm:layoutNode name="postLine1" styleLbl="parChTrans1D1" moveWith="desTx1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27"/>
                      </dgm:choose>
                    </dgm:layoutNode>
                  </dgm:forEach>
                  <dgm:choose name="Name28">
                    <dgm:if name="Name29" axis="root ch" ptType="all node" func="cnt" op="gte" val="2">
                      <dgm:forEach name="Name30" axis="self" ptType="parTrans">
                        <dgm:layoutNode name="Name31" styleLbl="parChTrans1D1">
                          <dgm:choose name="Name32">
                            <dgm:if name="Name3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2"/>
                                <dgm:param type="endSty" val="noArr"/>
                                <dgm:param type="dstNode" val="anchor1"/>
                              </dgm:alg>
                            </dgm:if>
                            <dgm:else name="Name3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2"/>
                                <dgm:param type="dstNode" val="anchor1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35"/>
                  </dgm:choose>
                </dgm:forEach>
              </dgm:layoutNode>
              <dgm:choose name="Name36">
                <dgm:if name="Name37" axis="root ch" ptType="all node" func="cnt" op="gte" val="2">
                  <dgm:layoutNode name="spPost1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38"/>
              </dgm:choose>
            </dgm:if>
            <dgm:else name="Name39"/>
          </dgm:choose>
        </dgm:if>
        <dgm:if name="Name40" axis="self" ptType="node" func="pos" op="equ" val="2">
          <dgm:layoutNode name="parTx2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41">
            <dgm:if name="Name42" axis="ch" ptType="node" func="cnt" op="gte" val="1">
              <dgm:layoutNode name="spPre2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2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2" refType="w" fact="0.77"/>
                  <dgm:constr type="w" for="ch" forName="top2" refType="w" refFor="ch" refForName="txAndLines2" fact="0.78"/>
                </dgm:constrLst>
                <dgm:forEach name="Name43" axis="ch">
                  <dgm:forEach name="Name44" axis="self" ptType="parTrans">
                    <dgm:layoutNode name="Name45" styleLbl="parChTrans1D1">
                      <dgm:choose name="Name46">
                        <dgm:if name="Name4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2"/>
                          </dgm:alg>
                        </dgm:if>
                        <dgm:else name="Name4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2"/>
                            <dgm:param type="dstNode" val="anchor2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49" axis="self" ptType="node">
                    <dgm:choose name="Name50">
                      <dgm:if name="Name51" axis="par ch" ptType="node node" func="cnt" op="equ" val="1">
                        <dgm:layoutNode name="top2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52"/>
                    </dgm:choose>
                    <dgm:layoutNode name="txAndLines2">
                      <dgm:choose name="Name53">
                        <dgm:if name="Name54" func="var" arg="dir" op="equ" val="norm">
                          <dgm:alg type="lin"/>
                        </dgm:if>
                        <dgm:else name="Name5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56">
                        <dgm:if name="Name57" axis="root ch" ptType="all node" func="cnt" op="gte" val="3">
                          <dgm:constrLst>
                            <dgm:constr type="w" for="ch" forName="anchor2" refType="w"/>
                            <dgm:constr type="w" for="ch" forName="backup2" refType="w" fact="-1"/>
                            <dgm:constr type="w" for="ch" forName="preLine2" refType="w" fact="0.11"/>
                            <dgm:constr type="w" for="ch" forName="desTx2" refType="w" fact="0.78"/>
                            <dgm:constr type="w" for="ch" forName="postLine2" refType="w" fact="0.11"/>
                          </dgm:constrLst>
                        </dgm:if>
                        <dgm:else name="Name58">
                          <dgm:constrLst>
                            <dgm:constr type="w" for="ch" forName="anchor2" refType="w" fact="0.89"/>
                            <dgm:constr type="w" for="ch" forName="backup2" refType="w" fact="-0.89"/>
                            <dgm:constr type="w" for="ch" forName="preLine2" refType="w" fact="0.11"/>
                            <dgm:constr type="w" for="ch" forName="desTx2" refType="w" fact="0.78"/>
                          </dgm:constrLst>
                        </dgm:else>
                      </dgm:choose>
                      <dgm:layoutNode name="anchor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2" styleLbl="parChTrans1D1" moveWith="desTx2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2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59">
                        <dgm:if name="Name60" axis="root ch" ptType="all node" func="cnt" op="gte" val="3">
                          <dgm:layoutNode name="postLine2" styleLbl="parChTrans1D1" moveWith="desTx2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61"/>
                      </dgm:choose>
                    </dgm:layoutNode>
                  </dgm:forEach>
                  <dgm:choose name="Name62">
                    <dgm:if name="Name63" axis="root ch" ptType="all node" func="cnt" op="gte" val="3">
                      <dgm:forEach name="Name64" axis="self" ptType="parTrans">
                        <dgm:layoutNode name="Name65" styleLbl="parChTrans1D1">
                          <dgm:choose name="Name66">
                            <dgm:if name="Name67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3"/>
                                <dgm:param type="endSty" val="noArr"/>
                                <dgm:param type="dstNode" val="anchor2"/>
                              </dgm:alg>
                            </dgm:if>
                            <dgm:else name="Name68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3"/>
                                <dgm:param type="dstNode" val="anchor2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69"/>
                  </dgm:choose>
                </dgm:forEach>
              </dgm:layoutNode>
              <dgm:choose name="Name70">
                <dgm:if name="Name71" axis="root ch" ptType="all node" func="cnt" op="gte" val="3">
                  <dgm:layoutNode name="spPost2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72"/>
              </dgm:choose>
            </dgm:if>
            <dgm:else name="Name73"/>
          </dgm:choose>
        </dgm:if>
        <dgm:if name="Name74" axis="self" ptType="node" func="pos" op="equ" val="3">
          <dgm:layoutNode name="parTx3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5">
            <dgm:if name="Name76" axis="ch" ptType="node" func="cnt" op="gte" val="1">
              <dgm:layoutNode name="spPre3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3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3" refType="w" fact="0.77"/>
                  <dgm:constr type="w" for="ch" forName="top3" refType="w" refFor="ch" refForName="txAndLines3" fact="0.78"/>
                </dgm:constrLst>
                <dgm:forEach name="Name77" axis="ch">
                  <dgm:forEach name="Name78" axis="self" ptType="parTrans">
                    <dgm:layoutNode name="Name79" styleLbl="parChTrans1D1">
                      <dgm:choose name="Name80">
                        <dgm:if name="Name81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3"/>
                          </dgm:alg>
                        </dgm:if>
                        <dgm:else name="Name82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3"/>
                            <dgm:param type="dstNode" val="anchor3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83" axis="self" ptType="node">
                    <dgm:choose name="Name84">
                      <dgm:if name="Name85" axis="par ch" ptType="node node" func="cnt" op="equ" val="1">
                        <dgm:layoutNode name="top3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86"/>
                    </dgm:choose>
                    <dgm:layoutNode name="txAndLines3">
                      <dgm:choose name="Name87">
                        <dgm:if name="Name88" func="var" arg="dir" op="equ" val="norm">
                          <dgm:alg type="lin"/>
                        </dgm:if>
                        <dgm:else name="Name89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90">
                        <dgm:if name="Name91" axis="root ch" ptType="all node" func="cnt" op="gte" val="4">
                          <dgm:constrLst>
                            <dgm:constr type="w" for="ch" forName="anchor3" refType="w"/>
                            <dgm:constr type="w" for="ch" forName="backup3" refType="w" fact="-1"/>
                            <dgm:constr type="w" for="ch" forName="preLine3" refType="w" fact="0.11"/>
                            <dgm:constr type="w" for="ch" forName="desTx3" refType="w" fact="0.78"/>
                            <dgm:constr type="w" for="ch" forName="postLine3" refType="w" fact="0.11"/>
                          </dgm:constrLst>
                        </dgm:if>
                        <dgm:else name="Name92">
                          <dgm:constrLst>
                            <dgm:constr type="w" for="ch" forName="anchor3" refType="w" fact="0.89"/>
                            <dgm:constr type="w" for="ch" forName="backup3" refType="w" fact="-0.89"/>
                            <dgm:constr type="w" for="ch" forName="preLine3" refType="w" fact="0.11"/>
                            <dgm:constr type="w" for="ch" forName="desTx3" refType="w" fact="0.78"/>
                          </dgm:constrLst>
                        </dgm:else>
                      </dgm:choose>
                      <dgm:layoutNode name="anchor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3" styleLbl="parChTrans1D1" moveWith="desTx3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3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93">
                        <dgm:if name="Name94" axis="root ch" ptType="all node" func="cnt" op="gte" val="4">
                          <dgm:layoutNode name="postLine3" styleLbl="parChTrans1D1" moveWith="desTx3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95"/>
                      </dgm:choose>
                    </dgm:layoutNode>
                  </dgm:forEach>
                  <dgm:choose name="Name96">
                    <dgm:if name="Name97" axis="root ch" ptType="all node" func="cnt" op="gte" val="4">
                      <dgm:forEach name="Name98" axis="self" ptType="parTrans">
                        <dgm:layoutNode name="Name99" styleLbl="parChTrans1D1">
                          <dgm:choose name="Name100">
                            <dgm:if name="Name101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4"/>
                                <dgm:param type="endSty" val="noArr"/>
                                <dgm:param type="dstNode" val="anchor3"/>
                              </dgm:alg>
                            </dgm:if>
                            <dgm:else name="Name102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4"/>
                                <dgm:param type="dstNode" val="anchor3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03"/>
                  </dgm:choose>
                </dgm:forEach>
              </dgm:layoutNode>
              <dgm:choose name="Name104">
                <dgm:if name="Name105" axis="root ch" ptType="all node" func="cnt" op="gte" val="4">
                  <dgm:layoutNode name="spPost3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06"/>
              </dgm:choose>
            </dgm:if>
            <dgm:else name="Name107"/>
          </dgm:choose>
        </dgm:if>
        <dgm:if name="Name108" axis="self" ptType="node" func="pos" op="equ" val="4">
          <dgm:layoutNode name="parTx4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09">
            <dgm:if name="Name110" axis="ch" ptType="node" func="cnt" op="gte" val="1">
              <dgm:layoutNode name="spPre4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4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4" refType="w" fact="0.77"/>
                  <dgm:constr type="w" for="ch" forName="top4" refType="w" refFor="ch" refForName="txAndLines4" fact="0.78"/>
                </dgm:constrLst>
                <dgm:forEach name="Name111" axis="ch">
                  <dgm:forEach name="Name112" axis="self" ptType="parTrans">
                    <dgm:layoutNode name="Name113" styleLbl="parChTrans1D1">
                      <dgm:choose name="Name114">
                        <dgm:if name="Name115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4"/>
                          </dgm:alg>
                        </dgm:if>
                        <dgm:else name="Name116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4"/>
                            <dgm:param type="dstNode" val="anchor4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17" axis="self" ptType="node">
                    <dgm:choose name="Name118">
                      <dgm:if name="Name119" axis="par ch" ptType="node node" func="cnt" op="equ" val="1">
                        <dgm:layoutNode name="top4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20"/>
                    </dgm:choose>
                    <dgm:layoutNode name="txAndLines4">
                      <dgm:choose name="Name121">
                        <dgm:if name="Name122" func="var" arg="dir" op="equ" val="norm">
                          <dgm:alg type="lin"/>
                        </dgm:if>
                        <dgm:else name="Name123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24">
                        <dgm:if name="Name125" axis="root ch" ptType="all node" func="cnt" op="gte" val="5">
                          <dgm:constrLst>
                            <dgm:constr type="w" for="ch" forName="anchor4" refType="w"/>
                            <dgm:constr type="w" for="ch" forName="backup4" refType="w" fact="-1"/>
                            <dgm:constr type="w" for="ch" forName="preLine4" refType="w" fact="0.11"/>
                            <dgm:constr type="w" for="ch" forName="desTx4" refType="w" fact="0.78"/>
                            <dgm:constr type="w" for="ch" forName="postLine4" refType="w" fact="0.11"/>
                          </dgm:constrLst>
                        </dgm:if>
                        <dgm:else name="Name126">
                          <dgm:constrLst>
                            <dgm:constr type="w" for="ch" forName="anchor4" refType="w" fact="0.89"/>
                            <dgm:constr type="w" for="ch" forName="backup4" refType="w" fact="-0.89"/>
                            <dgm:constr type="w" for="ch" forName="preLine4" refType="w" fact="0.11"/>
                            <dgm:constr type="w" for="ch" forName="desTx4" refType="w" fact="0.78"/>
                          </dgm:constrLst>
                        </dgm:else>
                      </dgm:choose>
                      <dgm:layoutNode name="anchor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4" styleLbl="parChTrans1D1" moveWith="desTx4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4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27">
                        <dgm:if name="Name128" axis="root ch" ptType="all node" func="cnt" op="gte" val="5">
                          <dgm:layoutNode name="postLine4" styleLbl="parChTrans1D1" moveWith="desTx4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29"/>
                      </dgm:choose>
                    </dgm:layoutNode>
                  </dgm:forEach>
                  <dgm:choose name="Name130">
                    <dgm:if name="Name131" axis="root ch" ptType="all node" func="cnt" op="gte" val="5">
                      <dgm:forEach name="Name132" axis="self" ptType="parTrans">
                        <dgm:layoutNode name="Name133" styleLbl="parChTrans1D1">
                          <dgm:choose name="Name134">
                            <dgm:if name="Name135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5"/>
                                <dgm:param type="endSty" val="noArr"/>
                                <dgm:param type="dstNode" val="anchor4"/>
                              </dgm:alg>
                            </dgm:if>
                            <dgm:else name="Name136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5"/>
                                <dgm:param type="dstNode" val="anchor4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37"/>
                  </dgm:choose>
                </dgm:forEach>
              </dgm:layoutNode>
              <dgm:choose name="Name138">
                <dgm:if name="Name139" axis="root ch" ptType="all node" func="cnt" op="gte" val="5">
                  <dgm:layoutNode name="spPost4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40"/>
              </dgm:choose>
            </dgm:if>
            <dgm:else name="Name141"/>
          </dgm:choose>
        </dgm:if>
        <dgm:if name="Name142" axis="self" ptType="node" func="pos" op="equ" val="5">
          <dgm:layoutNode name="parTx5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43">
            <dgm:if name="Name144" axis="ch" ptType="node" func="cnt" op="gte" val="1">
              <dgm:layoutNode name="spPre5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5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5" refType="w" fact="0.77"/>
                  <dgm:constr type="w" for="ch" forName="top5" refType="w" refFor="ch" refForName="txAndLines5" fact="0.78"/>
                </dgm:constrLst>
                <dgm:forEach name="Name145" axis="ch">
                  <dgm:forEach name="Name146" axis="self" ptType="parTrans">
                    <dgm:layoutNode name="Name147" styleLbl="parChTrans1D1">
                      <dgm:choose name="Name148">
                        <dgm:if name="Name149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5"/>
                          </dgm:alg>
                        </dgm:if>
                        <dgm:else name="Name150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5"/>
                            <dgm:param type="dstNode" val="anchor5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1" axis="self" ptType="node">
                    <dgm:choose name="Name152">
                      <dgm:if name="Name153" axis="par ch" ptType="node node" func="cnt" op="equ" val="1">
                        <dgm:layoutNode name="top5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54"/>
                    </dgm:choose>
                    <dgm:layoutNode name="txAndLines5">
                      <dgm:choose name="Name155">
                        <dgm:if name="Name156" func="var" arg="dir" op="equ" val="norm">
                          <dgm:alg type="lin"/>
                        </dgm:if>
                        <dgm:else name="Name157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58">
                        <dgm:if name="Name159" axis="root ch" ptType="all node" func="cnt" op="gte" val="6">
                          <dgm:constrLst>
                            <dgm:constr type="w" for="ch" forName="anchor5" refType="w"/>
                            <dgm:constr type="w" for="ch" forName="backup5" refType="w" fact="-1"/>
                            <dgm:constr type="w" for="ch" forName="preLine5" refType="w" fact="0.11"/>
                            <dgm:constr type="w" for="ch" forName="desTx5" refType="w" fact="0.78"/>
                            <dgm:constr type="w" for="ch" forName="postLine5" refType="w" fact="0.11"/>
                          </dgm:constrLst>
                        </dgm:if>
                        <dgm:else name="Name160">
                          <dgm:constrLst>
                            <dgm:constr type="w" for="ch" forName="anchor5" refType="w" fact="0.89"/>
                            <dgm:constr type="w" for="ch" forName="backup5" refType="w" fact="-0.89"/>
                            <dgm:constr type="w" for="ch" forName="preLine5" refType="w" fact="0.11"/>
                            <dgm:constr type="w" for="ch" forName="desTx5" refType="w" fact="0.78"/>
                          </dgm:constrLst>
                        </dgm:else>
                      </dgm:choose>
                      <dgm:layoutNode name="anchor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5" styleLbl="parChTrans1D1" moveWith="desTx5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5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61">
                        <dgm:if name="Name162" axis="root ch" ptType="all node" func="cnt" op="gte" val="6">
                          <dgm:layoutNode name="postLine5" styleLbl="parChTrans1D1" moveWith="desTx5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63"/>
                      </dgm:choose>
                    </dgm:layoutNode>
                  </dgm:forEach>
                  <dgm:choose name="Name164">
                    <dgm:if name="Name165" axis="root ch" ptType="all node" func="cnt" op="gte" val="6">
                      <dgm:forEach name="Name166" axis="self" ptType="parTrans">
                        <dgm:layoutNode name="Name167" styleLbl="parChTrans1D1">
                          <dgm:choose name="Name168">
                            <dgm:if name="Name169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6"/>
                                <dgm:param type="endSty" val="noArr"/>
                                <dgm:param type="dstNode" val="anchor5"/>
                              </dgm:alg>
                            </dgm:if>
                            <dgm:else name="Name170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6"/>
                                <dgm:param type="dstNode" val="anchor5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71"/>
                  </dgm:choose>
                </dgm:forEach>
              </dgm:layoutNode>
              <dgm:choose name="Name172">
                <dgm:if name="Name173" axis="root ch" ptType="all node" func="cnt" op="gte" val="6">
                  <dgm:layoutNode name="spPost5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74"/>
              </dgm:choose>
            </dgm:if>
            <dgm:else name="Name175"/>
          </dgm:choose>
        </dgm:if>
        <dgm:if name="Name176" axis="self" ptType="node" func="pos" op="equ" val="6">
          <dgm:layoutNode name="parTx6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77">
            <dgm:if name="Name178" axis="ch" ptType="node" func="cnt" op="gte" val="1">
              <dgm:layoutNode name="spPre6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6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6" refType="w" fact="0.77"/>
                  <dgm:constr type="w" for="ch" forName="top6" refType="w" refFor="ch" refForName="txAndLines6" fact="0.78"/>
                </dgm:constrLst>
                <dgm:forEach name="Name179" axis="ch">
                  <dgm:forEach name="Name180" axis="self" ptType="parTrans">
                    <dgm:layoutNode name="Name181" styleLbl="parChTrans1D1">
                      <dgm:choose name="Name182">
                        <dgm:if name="Name18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6"/>
                          </dgm:alg>
                        </dgm:if>
                        <dgm:else name="Name18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6"/>
                            <dgm:param type="dstNode" val="anchor6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85" axis="self" ptType="node">
                    <dgm:choose name="Name186">
                      <dgm:if name="Name187" axis="par ch" ptType="node node" func="cnt" op="equ" val="1">
                        <dgm:layoutNode name="top6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8"/>
                    </dgm:choose>
                    <dgm:layoutNode name="txAndLines6">
                      <dgm:choose name="Name189">
                        <dgm:if name="Name190" func="var" arg="dir" op="equ" val="norm">
                          <dgm:alg type="lin"/>
                        </dgm:if>
                        <dgm:else name="Name19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92">
                        <dgm:if name="Name193" axis="root ch" ptType="all node" func="cnt" op="gte" val="7">
                          <dgm:constrLst>
                            <dgm:constr type="w" for="ch" forName="anchor6" refType="w"/>
                            <dgm:constr type="w" for="ch" forName="backup6" refType="w" fact="-1"/>
                            <dgm:constr type="w" for="ch" forName="preLine6" refType="w" fact="0.11"/>
                            <dgm:constr type="w" for="ch" forName="desTx6" refType="w" fact="0.78"/>
                            <dgm:constr type="w" for="ch" forName="postLine6" refType="w" fact="0.11"/>
                          </dgm:constrLst>
                        </dgm:if>
                        <dgm:else name="Name194">
                          <dgm:constrLst>
                            <dgm:constr type="w" for="ch" forName="anchor6" refType="w" fact="0.89"/>
                            <dgm:constr type="w" for="ch" forName="backup6" refType="w" fact="-0.89"/>
                            <dgm:constr type="w" for="ch" forName="preLine6" refType="w" fact="0.11"/>
                            <dgm:constr type="w" for="ch" forName="desTx6" refType="w" fact="0.78"/>
                          </dgm:constrLst>
                        </dgm:else>
                      </dgm:choose>
                      <dgm:layoutNode name="anchor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6" styleLbl="parChTrans1D1" moveWith="desTx6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6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95">
                        <dgm:if name="Name196" axis="root ch" ptType="all node" func="cnt" op="gte" val="7">
                          <dgm:layoutNode name="postLine6" styleLbl="parChTrans1D1" moveWith="desTx6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97"/>
                      </dgm:choose>
                    </dgm:layoutNode>
                  </dgm:forEach>
                  <dgm:choose name="Name198">
                    <dgm:if name="Name199" axis="root ch" ptType="all node" func="cnt" op="gte" val="7">
                      <dgm:forEach name="Name200" axis="self" ptType="parTrans">
                        <dgm:layoutNode name="Name201" styleLbl="parChTrans1D1">
                          <dgm:choose name="Name202">
                            <dgm:if name="Name20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7"/>
                                <dgm:param type="endSty" val="noArr"/>
                                <dgm:param type="dstNode" val="anchor6"/>
                              </dgm:alg>
                            </dgm:if>
                            <dgm:else name="Name20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7"/>
                                <dgm:param type="dstNode" val="anchor6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205"/>
                  </dgm:choose>
                </dgm:forEach>
              </dgm:layoutNode>
              <dgm:choose name="Name206">
                <dgm:if name="Name207" axis="root ch" ptType="all node" func="cnt" op="gte" val="7">
                  <dgm:layoutNode name="spPost6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208"/>
              </dgm:choose>
            </dgm:if>
            <dgm:else name="Name209"/>
          </dgm:choose>
        </dgm:if>
        <dgm:if name="Name210" axis="self" ptType="node" func="pos" op="equ" val="7">
          <dgm:layoutNode name="parTx7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211">
            <dgm:if name="Name212" axis="ch" ptType="node" func="cnt" op="gte" val="1">
              <dgm:layoutNode name="spPre7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7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7" refType="w" fact="0.77"/>
                  <dgm:constr type="w" for="ch" forName="top7" refType="w" refFor="ch" refForName="txAndLines7" fact="0.78"/>
                </dgm:constrLst>
                <dgm:forEach name="Name213" axis="ch">
                  <dgm:forEach name="Name214" axis="self" ptType="parTrans">
                    <dgm:layoutNode name="Name215" styleLbl="parChTrans1D1">
                      <dgm:choose name="Name216">
                        <dgm:if name="Name21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7"/>
                          </dgm:alg>
                        </dgm:if>
                        <dgm:else name="Name21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7"/>
                            <dgm:param type="dstNode" val="anchor7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219" axis="self" ptType="node">
                    <dgm:choose name="Name220">
                      <dgm:if name="Name221" axis="par ch" ptType="node node" func="cnt" op="equ" val="1">
                        <dgm:layoutNode name="top7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222"/>
                    </dgm:choose>
                    <dgm:layoutNode name="txAndLines7">
                      <dgm:choose name="Name223">
                        <dgm:if name="Name224" func="var" arg="dir" op="equ" val="norm">
                          <dgm:alg type="lin"/>
                        </dgm:if>
                        <dgm:else name="Name22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anchor7" refType="w" fact="0.89"/>
                        <dgm:constr type="w" for="ch" forName="backup7" refType="w" fact="-0.89"/>
                        <dgm:constr type="w" for="ch" forName="preLine7" refType="w" fact="0.11"/>
                        <dgm:constr type="w" for="ch" forName="desTx7" refType="w" fact="0.78"/>
                      </dgm:constrLst>
                      <dgm:layoutNode name="anchor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7" styleLbl="parChTrans1D1" moveWith="desTx7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7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</dgm:layoutNode>
                  </dgm:forEach>
                </dgm:forEach>
              </dgm:layoutNode>
            </dgm:if>
            <dgm:else name="Name226"/>
          </dgm:choose>
        </dgm:if>
        <dgm:else name="Name227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9/3/layout/SubStepProcess">
  <dgm:title val=""/>
  <dgm:desc val=""/>
  <dgm:catLst>
    <dgm:cat type="process" pri="122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61" srcId="1" destId="11" srcOrd="0" destOrd="0"/>
        <dgm:cxn modelId="62" srcId="1" destId="12" srcOrd="1" destOrd="0"/>
        <dgm:cxn modelId="7" srcId="0" destId="2" srcOrd="0" destOrd="0"/>
        <dgm:cxn modelId="8" srcId="0" destId="3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8" srcId="0" destId="1" srcOrd="0" destOrd="0"/>
        <dgm:cxn modelId="81" srcId="1" destId="11" srcOrd="0" destOrd="0"/>
        <dgm:cxn modelId="82" srcId="1" destId="12" srcOrd="1" destOrd="0"/>
        <dgm:cxn modelId="9" srcId="0" destId="2" srcOrd="0" destOrd="0"/>
        <dgm:cxn modelId="10" srcId="0" destId="3" srcOrd="0" destOrd="0"/>
        <dgm:cxn modelId="11" srcId="0" destId="4" srcOrd="0" destOrd="0"/>
      </dgm:cxnLst>
      <dgm:bg/>
      <dgm:whole/>
    </dgm:dataModel>
  </dgm:clrData>
  <dgm:layoutNode name="Name0">
    <dgm:varLst>
      <dgm:chMax val="7"/>
      <dgm:dir/>
      <dgm:animOne val="branch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Tx1" refType="w"/>
      <dgm:constr type="w" for="ch" forName="chLin1" refType="w" refFor="ch" refForName="parTx1" fact="1.38"/>
      <dgm:constr type="h" for="ch" forName="chLin1" refType="h"/>
      <dgm:constr type="w" for="ch" forName="spPre1" refType="w" fact="0.27"/>
      <dgm:constr type="w" for="ch" forName="spPost1" refType="w" fact="0.27"/>
      <dgm:constr type="h" for="ch" forName="spPre1" refType="h"/>
      <dgm:constr type="h" for="ch" forName="spPost1" refType="h"/>
      <dgm:constr type="primFontSz" for="ch" forName="parTx1" val="65"/>
      <dgm:constr type="primFontSz" for="des" forName="desTx1" refType="primFontSz" refFor="ch" refForName="parTx1" fact="0.78"/>
      <dgm:constr type="primFontSz" for="des" forName="desTx1" op="equ"/>
      <dgm:constr type="w" for="ch" forName="parTx2" refType="w"/>
      <dgm:constr type="w" for="ch" forName="chLin2" refType="w" refFor="ch" refForName="parTx2" fact="1.38"/>
      <dgm:constr type="h" for="ch" forName="chLin2" refType="h"/>
      <dgm:constr type="w" for="ch" forName="spPre2" refType="w" fact="0.54"/>
      <dgm:constr type="w" for="ch" forName="spPost2" refType="w" fact="0.54"/>
      <dgm:constr type="h" for="ch" forName="spPre2" refType="h"/>
      <dgm:constr type="h" for="ch" forName="spPost2" refType="h"/>
      <dgm:constr type="primFontSz" for="ch" forName="parTx2" refType="primFontSz" refFor="ch" refForName="parTx1" op="equ"/>
      <dgm:constr type="primFontSz" for="des" forName="desTx2" refType="primFontSz" refFor="des" refForName="desTx1" op="equ"/>
      <dgm:constr type="w" for="ch" forName="parTx3" refType="w"/>
      <dgm:constr type="w" for="ch" forName="chLin3" refType="w" refFor="ch" refForName="parTx3" fact="1.38"/>
      <dgm:constr type="h" for="ch" forName="chLin3" refType="h"/>
      <dgm:constr type="w" for="ch" forName="spPre3" refType="w" fact="0.54"/>
      <dgm:constr type="w" for="ch" forName="spPost3" refType="w" fact="0.54"/>
      <dgm:constr type="h" for="ch" forName="spPre3" refType="h"/>
      <dgm:constr type="h" for="ch" forName="spPost3" refType="h"/>
      <dgm:constr type="primFontSz" for="ch" forName="parTx3" refType="primFontSz" refFor="ch" refForName="parTx1" op="equ"/>
      <dgm:constr type="primFontSz" for="des" forName="desTx3" refType="primFontSz" refFor="des" refForName="desTx1" op="equ"/>
      <dgm:constr type="w" for="ch" forName="parTx4" refType="w"/>
      <dgm:constr type="w" for="ch" forName="chLin4" refType="w" refFor="ch" refForName="parTx4" fact="1.38"/>
      <dgm:constr type="h" for="ch" forName="chLin4" refType="h"/>
      <dgm:constr type="w" for="ch" forName="spPre4" refType="w" fact="0.54"/>
      <dgm:constr type="w" for="ch" forName="spPost4" refType="w" fact="0.54"/>
      <dgm:constr type="h" for="ch" forName="spPre4" refType="h"/>
      <dgm:constr type="h" for="ch" forName="spPost4" refType="h"/>
      <dgm:constr type="primFontSz" for="ch" forName="parTx4" refType="primFontSz" refFor="ch" refForName="parTx1" op="equ"/>
      <dgm:constr type="primFontSz" for="des" forName="desTx4" refType="primFontSz" refFor="des" refForName="desTx1" op="equ"/>
      <dgm:constr type="w" for="ch" forName="parTx5" refType="w"/>
      <dgm:constr type="w" for="ch" forName="chLin5" refType="w" refFor="ch" refForName="parTx5" fact="1.38"/>
      <dgm:constr type="h" for="ch" forName="chLin5" refType="h"/>
      <dgm:constr type="w" for="ch" forName="spPre5" refType="w" fact="0.54"/>
      <dgm:constr type="w" for="ch" forName="spPost5" refType="w" fact="0.54"/>
      <dgm:constr type="h" for="ch" forName="spPre5" refType="h"/>
      <dgm:constr type="h" for="ch" forName="spPost5" refType="h"/>
      <dgm:constr type="primFontSz" for="ch" forName="parTx5" refType="primFontSz" refFor="ch" refForName="parTx1" op="equ"/>
      <dgm:constr type="primFontSz" for="des" forName="desTx5" refType="primFontSz" refFor="des" refForName="desTx1" op="equ"/>
      <dgm:constr type="w" for="ch" forName="parTx6" refType="w"/>
      <dgm:constr type="w" for="ch" forName="chLin6" refType="w" refFor="ch" refForName="parTx6" fact="1.38"/>
      <dgm:constr type="h" for="ch" forName="chLin6" refType="h"/>
      <dgm:constr type="w" for="ch" forName="spPre6" refType="w" fact="0.54"/>
      <dgm:constr type="w" for="ch" forName="spPost6" refType="w" fact="0.54"/>
      <dgm:constr type="h" for="ch" forName="spPre6" refType="h"/>
      <dgm:constr type="h" for="ch" forName="spPost6" refType="h"/>
      <dgm:constr type="primFontSz" for="ch" forName="parTx6" refType="primFontSz" refFor="ch" refForName="parTx1" op="equ"/>
      <dgm:constr type="primFontSz" for="des" forName="desTx6" refType="primFontSz" refFor="des" refForName="desTx1" op="equ"/>
      <dgm:constr type="w" for="ch" forName="parTx7" refType="w"/>
      <dgm:constr type="w" for="ch" forName="chLin7" refType="w" refFor="ch" refForName="parTx7" fact="1.38"/>
      <dgm:constr type="h" for="ch" forName="chLin7" refType="h"/>
      <dgm:constr type="w" for="ch" forName="spPre7" refType="w" fact="0.54"/>
      <dgm:constr type="w" for="ch" forName="spPost7" refType="w" fact="0.54"/>
      <dgm:constr type="h" for="ch" forName="spPre7" refType="h"/>
      <dgm:constr type="h" for="ch" forName="spPost7" refType="h"/>
      <dgm:constr type="primFontSz" for="ch" forName="parTx7" refType="primFontSz" refFor="ch" refForName="parTx1" op="equ"/>
      <dgm:constr type="primFontSz" for="des" forName="desTx7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parTx1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">
            <dgm:if name="Name8" axis="ch" ptType="node" func="cnt" op="gte" val="1">
              <dgm:layoutNode name="spPre1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1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1" refType="w" fact="0.77"/>
                  <dgm:constr type="w" for="ch" forName="top1" refType="w" refFor="ch" refForName="txAndLines1" fact="0.78"/>
                </dgm:constrLst>
                <dgm:forEach name="Name9" axis="ch">
                  <dgm:forEach name="Name10" axis="self" ptType="parTrans">
                    <dgm:layoutNode name="Name11" styleLbl="parChTrans1D1">
                      <dgm:choose name="Name12">
                        <dgm:if name="Name1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1"/>
                          </dgm:alg>
                        </dgm:if>
                        <dgm:else name="Name1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1"/>
                            <dgm:param type="dstNode" val="anchor1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" axis="self" ptType="node">
                    <dgm:choose name="Name16">
                      <dgm:if name="Name17" axis="par ch" ptType="node node" func="cnt" op="equ" val="1">
                        <dgm:layoutNode name="top1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"/>
                    </dgm:choose>
                    <dgm:layoutNode name="txAndLines1">
                      <dgm:choose name="Name19">
                        <dgm:if name="Name20" func="var" arg="dir" op="equ" val="norm">
                          <dgm:alg type="lin"/>
                        </dgm:if>
                        <dgm:else name="Name2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22">
                        <dgm:if name="Name23" axis="root ch" ptType="all node" func="cnt" op="gte" val="2">
                          <dgm:constrLst>
                            <dgm:constr type="w" for="ch" forName="anchor1" refType="w"/>
                            <dgm:constr type="w" for="ch" forName="backup1" refType="w" fact="-1"/>
                            <dgm:constr type="w" for="ch" forName="preLine1" refType="w" fact="0.11"/>
                            <dgm:constr type="w" for="ch" forName="desTx1" refType="w" fact="0.78"/>
                            <dgm:constr type="w" for="ch" forName="postLine1" refType="w" fact="0.11"/>
                          </dgm:constrLst>
                        </dgm:if>
                        <dgm:else name="Name24">
                          <dgm:constrLst>
                            <dgm:constr type="w" for="ch" forName="anchor1" refType="w" fact="0.89"/>
                            <dgm:constr type="w" for="ch" forName="backup1" refType="w" fact="-0.89"/>
                            <dgm:constr type="w" for="ch" forName="preLine1" refType="w" fact="0.11"/>
                            <dgm:constr type="w" for="ch" forName="desTx1" refType="w" fact="0.78"/>
                          </dgm:constrLst>
                        </dgm:else>
                      </dgm:choose>
                      <dgm:layoutNode name="anchor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1" styleLbl="parChTrans1D1" moveWith="desTx1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1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25">
                        <dgm:if name="Name26" axis="root ch" ptType="all node" func="cnt" op="gte" val="2">
                          <dgm:layoutNode name="postLine1" styleLbl="parChTrans1D1" moveWith="desTx1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27"/>
                      </dgm:choose>
                    </dgm:layoutNode>
                  </dgm:forEach>
                  <dgm:choose name="Name28">
                    <dgm:if name="Name29" axis="root ch" ptType="all node" func="cnt" op="gte" val="2">
                      <dgm:forEach name="Name30" axis="self" ptType="parTrans">
                        <dgm:layoutNode name="Name31" styleLbl="parChTrans1D1">
                          <dgm:choose name="Name32">
                            <dgm:if name="Name3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2"/>
                                <dgm:param type="endSty" val="noArr"/>
                                <dgm:param type="dstNode" val="anchor1"/>
                              </dgm:alg>
                            </dgm:if>
                            <dgm:else name="Name3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2"/>
                                <dgm:param type="dstNode" val="anchor1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35"/>
                  </dgm:choose>
                </dgm:forEach>
              </dgm:layoutNode>
              <dgm:choose name="Name36">
                <dgm:if name="Name37" axis="root ch" ptType="all node" func="cnt" op="gte" val="2">
                  <dgm:layoutNode name="spPost1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38"/>
              </dgm:choose>
            </dgm:if>
            <dgm:else name="Name39"/>
          </dgm:choose>
        </dgm:if>
        <dgm:if name="Name40" axis="self" ptType="node" func="pos" op="equ" val="2">
          <dgm:layoutNode name="parTx2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41">
            <dgm:if name="Name42" axis="ch" ptType="node" func="cnt" op="gte" val="1">
              <dgm:layoutNode name="spPre2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2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2" refType="w" fact="0.77"/>
                  <dgm:constr type="w" for="ch" forName="top2" refType="w" refFor="ch" refForName="txAndLines2" fact="0.78"/>
                </dgm:constrLst>
                <dgm:forEach name="Name43" axis="ch">
                  <dgm:forEach name="Name44" axis="self" ptType="parTrans">
                    <dgm:layoutNode name="Name45" styleLbl="parChTrans1D1">
                      <dgm:choose name="Name46">
                        <dgm:if name="Name4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2"/>
                          </dgm:alg>
                        </dgm:if>
                        <dgm:else name="Name4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2"/>
                            <dgm:param type="dstNode" val="anchor2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49" axis="self" ptType="node">
                    <dgm:choose name="Name50">
                      <dgm:if name="Name51" axis="par ch" ptType="node node" func="cnt" op="equ" val="1">
                        <dgm:layoutNode name="top2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52"/>
                    </dgm:choose>
                    <dgm:layoutNode name="txAndLines2">
                      <dgm:choose name="Name53">
                        <dgm:if name="Name54" func="var" arg="dir" op="equ" val="norm">
                          <dgm:alg type="lin"/>
                        </dgm:if>
                        <dgm:else name="Name5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56">
                        <dgm:if name="Name57" axis="root ch" ptType="all node" func="cnt" op="gte" val="3">
                          <dgm:constrLst>
                            <dgm:constr type="w" for="ch" forName="anchor2" refType="w"/>
                            <dgm:constr type="w" for="ch" forName="backup2" refType="w" fact="-1"/>
                            <dgm:constr type="w" for="ch" forName="preLine2" refType="w" fact="0.11"/>
                            <dgm:constr type="w" for="ch" forName="desTx2" refType="w" fact="0.78"/>
                            <dgm:constr type="w" for="ch" forName="postLine2" refType="w" fact="0.11"/>
                          </dgm:constrLst>
                        </dgm:if>
                        <dgm:else name="Name58">
                          <dgm:constrLst>
                            <dgm:constr type="w" for="ch" forName="anchor2" refType="w" fact="0.89"/>
                            <dgm:constr type="w" for="ch" forName="backup2" refType="w" fact="-0.89"/>
                            <dgm:constr type="w" for="ch" forName="preLine2" refType="w" fact="0.11"/>
                            <dgm:constr type="w" for="ch" forName="desTx2" refType="w" fact="0.78"/>
                          </dgm:constrLst>
                        </dgm:else>
                      </dgm:choose>
                      <dgm:layoutNode name="anchor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2" styleLbl="parChTrans1D1" moveWith="desTx2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2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59">
                        <dgm:if name="Name60" axis="root ch" ptType="all node" func="cnt" op="gte" val="3">
                          <dgm:layoutNode name="postLine2" styleLbl="parChTrans1D1" moveWith="desTx2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61"/>
                      </dgm:choose>
                    </dgm:layoutNode>
                  </dgm:forEach>
                  <dgm:choose name="Name62">
                    <dgm:if name="Name63" axis="root ch" ptType="all node" func="cnt" op="gte" val="3">
                      <dgm:forEach name="Name64" axis="self" ptType="parTrans">
                        <dgm:layoutNode name="Name65" styleLbl="parChTrans1D1">
                          <dgm:choose name="Name66">
                            <dgm:if name="Name67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3"/>
                                <dgm:param type="endSty" val="noArr"/>
                                <dgm:param type="dstNode" val="anchor2"/>
                              </dgm:alg>
                            </dgm:if>
                            <dgm:else name="Name68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3"/>
                                <dgm:param type="dstNode" val="anchor2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69"/>
                  </dgm:choose>
                </dgm:forEach>
              </dgm:layoutNode>
              <dgm:choose name="Name70">
                <dgm:if name="Name71" axis="root ch" ptType="all node" func="cnt" op="gte" val="3">
                  <dgm:layoutNode name="spPost2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72"/>
              </dgm:choose>
            </dgm:if>
            <dgm:else name="Name73"/>
          </dgm:choose>
        </dgm:if>
        <dgm:if name="Name74" axis="self" ptType="node" func="pos" op="equ" val="3">
          <dgm:layoutNode name="parTx3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5">
            <dgm:if name="Name76" axis="ch" ptType="node" func="cnt" op="gte" val="1">
              <dgm:layoutNode name="spPre3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3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3" refType="w" fact="0.77"/>
                  <dgm:constr type="w" for="ch" forName="top3" refType="w" refFor="ch" refForName="txAndLines3" fact="0.78"/>
                </dgm:constrLst>
                <dgm:forEach name="Name77" axis="ch">
                  <dgm:forEach name="Name78" axis="self" ptType="parTrans">
                    <dgm:layoutNode name="Name79" styleLbl="parChTrans1D1">
                      <dgm:choose name="Name80">
                        <dgm:if name="Name81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3"/>
                          </dgm:alg>
                        </dgm:if>
                        <dgm:else name="Name82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3"/>
                            <dgm:param type="dstNode" val="anchor3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83" axis="self" ptType="node">
                    <dgm:choose name="Name84">
                      <dgm:if name="Name85" axis="par ch" ptType="node node" func="cnt" op="equ" val="1">
                        <dgm:layoutNode name="top3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86"/>
                    </dgm:choose>
                    <dgm:layoutNode name="txAndLines3">
                      <dgm:choose name="Name87">
                        <dgm:if name="Name88" func="var" arg="dir" op="equ" val="norm">
                          <dgm:alg type="lin"/>
                        </dgm:if>
                        <dgm:else name="Name89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90">
                        <dgm:if name="Name91" axis="root ch" ptType="all node" func="cnt" op="gte" val="4">
                          <dgm:constrLst>
                            <dgm:constr type="w" for="ch" forName="anchor3" refType="w"/>
                            <dgm:constr type="w" for="ch" forName="backup3" refType="w" fact="-1"/>
                            <dgm:constr type="w" for="ch" forName="preLine3" refType="w" fact="0.11"/>
                            <dgm:constr type="w" for="ch" forName="desTx3" refType="w" fact="0.78"/>
                            <dgm:constr type="w" for="ch" forName="postLine3" refType="w" fact="0.11"/>
                          </dgm:constrLst>
                        </dgm:if>
                        <dgm:else name="Name92">
                          <dgm:constrLst>
                            <dgm:constr type="w" for="ch" forName="anchor3" refType="w" fact="0.89"/>
                            <dgm:constr type="w" for="ch" forName="backup3" refType="w" fact="-0.89"/>
                            <dgm:constr type="w" for="ch" forName="preLine3" refType="w" fact="0.11"/>
                            <dgm:constr type="w" for="ch" forName="desTx3" refType="w" fact="0.78"/>
                          </dgm:constrLst>
                        </dgm:else>
                      </dgm:choose>
                      <dgm:layoutNode name="anchor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3" styleLbl="parChTrans1D1" moveWith="desTx3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3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93">
                        <dgm:if name="Name94" axis="root ch" ptType="all node" func="cnt" op="gte" val="4">
                          <dgm:layoutNode name="postLine3" styleLbl="parChTrans1D1" moveWith="desTx3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95"/>
                      </dgm:choose>
                    </dgm:layoutNode>
                  </dgm:forEach>
                  <dgm:choose name="Name96">
                    <dgm:if name="Name97" axis="root ch" ptType="all node" func="cnt" op="gte" val="4">
                      <dgm:forEach name="Name98" axis="self" ptType="parTrans">
                        <dgm:layoutNode name="Name99" styleLbl="parChTrans1D1">
                          <dgm:choose name="Name100">
                            <dgm:if name="Name101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4"/>
                                <dgm:param type="endSty" val="noArr"/>
                                <dgm:param type="dstNode" val="anchor3"/>
                              </dgm:alg>
                            </dgm:if>
                            <dgm:else name="Name102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4"/>
                                <dgm:param type="dstNode" val="anchor3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03"/>
                  </dgm:choose>
                </dgm:forEach>
              </dgm:layoutNode>
              <dgm:choose name="Name104">
                <dgm:if name="Name105" axis="root ch" ptType="all node" func="cnt" op="gte" val="4">
                  <dgm:layoutNode name="spPost3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06"/>
              </dgm:choose>
            </dgm:if>
            <dgm:else name="Name107"/>
          </dgm:choose>
        </dgm:if>
        <dgm:if name="Name108" axis="self" ptType="node" func="pos" op="equ" val="4">
          <dgm:layoutNode name="parTx4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09">
            <dgm:if name="Name110" axis="ch" ptType="node" func="cnt" op="gte" val="1">
              <dgm:layoutNode name="spPre4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4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4" refType="w" fact="0.77"/>
                  <dgm:constr type="w" for="ch" forName="top4" refType="w" refFor="ch" refForName="txAndLines4" fact="0.78"/>
                </dgm:constrLst>
                <dgm:forEach name="Name111" axis="ch">
                  <dgm:forEach name="Name112" axis="self" ptType="parTrans">
                    <dgm:layoutNode name="Name113" styleLbl="parChTrans1D1">
                      <dgm:choose name="Name114">
                        <dgm:if name="Name115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4"/>
                          </dgm:alg>
                        </dgm:if>
                        <dgm:else name="Name116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4"/>
                            <dgm:param type="dstNode" val="anchor4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17" axis="self" ptType="node">
                    <dgm:choose name="Name118">
                      <dgm:if name="Name119" axis="par ch" ptType="node node" func="cnt" op="equ" val="1">
                        <dgm:layoutNode name="top4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20"/>
                    </dgm:choose>
                    <dgm:layoutNode name="txAndLines4">
                      <dgm:choose name="Name121">
                        <dgm:if name="Name122" func="var" arg="dir" op="equ" val="norm">
                          <dgm:alg type="lin"/>
                        </dgm:if>
                        <dgm:else name="Name123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24">
                        <dgm:if name="Name125" axis="root ch" ptType="all node" func="cnt" op="gte" val="5">
                          <dgm:constrLst>
                            <dgm:constr type="w" for="ch" forName="anchor4" refType="w"/>
                            <dgm:constr type="w" for="ch" forName="backup4" refType="w" fact="-1"/>
                            <dgm:constr type="w" for="ch" forName="preLine4" refType="w" fact="0.11"/>
                            <dgm:constr type="w" for="ch" forName="desTx4" refType="w" fact="0.78"/>
                            <dgm:constr type="w" for="ch" forName="postLine4" refType="w" fact="0.11"/>
                          </dgm:constrLst>
                        </dgm:if>
                        <dgm:else name="Name126">
                          <dgm:constrLst>
                            <dgm:constr type="w" for="ch" forName="anchor4" refType="w" fact="0.89"/>
                            <dgm:constr type="w" for="ch" forName="backup4" refType="w" fact="-0.89"/>
                            <dgm:constr type="w" for="ch" forName="preLine4" refType="w" fact="0.11"/>
                            <dgm:constr type="w" for="ch" forName="desTx4" refType="w" fact="0.78"/>
                          </dgm:constrLst>
                        </dgm:else>
                      </dgm:choose>
                      <dgm:layoutNode name="anchor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4" styleLbl="parChTrans1D1" moveWith="desTx4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4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27">
                        <dgm:if name="Name128" axis="root ch" ptType="all node" func="cnt" op="gte" val="5">
                          <dgm:layoutNode name="postLine4" styleLbl="parChTrans1D1" moveWith="desTx4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29"/>
                      </dgm:choose>
                    </dgm:layoutNode>
                  </dgm:forEach>
                  <dgm:choose name="Name130">
                    <dgm:if name="Name131" axis="root ch" ptType="all node" func="cnt" op="gte" val="5">
                      <dgm:forEach name="Name132" axis="self" ptType="parTrans">
                        <dgm:layoutNode name="Name133" styleLbl="parChTrans1D1">
                          <dgm:choose name="Name134">
                            <dgm:if name="Name135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5"/>
                                <dgm:param type="endSty" val="noArr"/>
                                <dgm:param type="dstNode" val="anchor4"/>
                              </dgm:alg>
                            </dgm:if>
                            <dgm:else name="Name136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5"/>
                                <dgm:param type="dstNode" val="anchor4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37"/>
                  </dgm:choose>
                </dgm:forEach>
              </dgm:layoutNode>
              <dgm:choose name="Name138">
                <dgm:if name="Name139" axis="root ch" ptType="all node" func="cnt" op="gte" val="5">
                  <dgm:layoutNode name="spPost4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40"/>
              </dgm:choose>
            </dgm:if>
            <dgm:else name="Name141"/>
          </dgm:choose>
        </dgm:if>
        <dgm:if name="Name142" axis="self" ptType="node" func="pos" op="equ" val="5">
          <dgm:layoutNode name="parTx5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43">
            <dgm:if name="Name144" axis="ch" ptType="node" func="cnt" op="gte" val="1">
              <dgm:layoutNode name="spPre5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5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5" refType="w" fact="0.77"/>
                  <dgm:constr type="w" for="ch" forName="top5" refType="w" refFor="ch" refForName="txAndLines5" fact="0.78"/>
                </dgm:constrLst>
                <dgm:forEach name="Name145" axis="ch">
                  <dgm:forEach name="Name146" axis="self" ptType="parTrans">
                    <dgm:layoutNode name="Name147" styleLbl="parChTrans1D1">
                      <dgm:choose name="Name148">
                        <dgm:if name="Name149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5"/>
                          </dgm:alg>
                        </dgm:if>
                        <dgm:else name="Name150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5"/>
                            <dgm:param type="dstNode" val="anchor5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1" axis="self" ptType="node">
                    <dgm:choose name="Name152">
                      <dgm:if name="Name153" axis="par ch" ptType="node node" func="cnt" op="equ" val="1">
                        <dgm:layoutNode name="top5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54"/>
                    </dgm:choose>
                    <dgm:layoutNode name="txAndLines5">
                      <dgm:choose name="Name155">
                        <dgm:if name="Name156" func="var" arg="dir" op="equ" val="norm">
                          <dgm:alg type="lin"/>
                        </dgm:if>
                        <dgm:else name="Name157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58">
                        <dgm:if name="Name159" axis="root ch" ptType="all node" func="cnt" op="gte" val="6">
                          <dgm:constrLst>
                            <dgm:constr type="w" for="ch" forName="anchor5" refType="w"/>
                            <dgm:constr type="w" for="ch" forName="backup5" refType="w" fact="-1"/>
                            <dgm:constr type="w" for="ch" forName="preLine5" refType="w" fact="0.11"/>
                            <dgm:constr type="w" for="ch" forName="desTx5" refType="w" fact="0.78"/>
                            <dgm:constr type="w" for="ch" forName="postLine5" refType="w" fact="0.11"/>
                          </dgm:constrLst>
                        </dgm:if>
                        <dgm:else name="Name160">
                          <dgm:constrLst>
                            <dgm:constr type="w" for="ch" forName="anchor5" refType="w" fact="0.89"/>
                            <dgm:constr type="w" for="ch" forName="backup5" refType="w" fact="-0.89"/>
                            <dgm:constr type="w" for="ch" forName="preLine5" refType="w" fact="0.11"/>
                            <dgm:constr type="w" for="ch" forName="desTx5" refType="w" fact="0.78"/>
                          </dgm:constrLst>
                        </dgm:else>
                      </dgm:choose>
                      <dgm:layoutNode name="anchor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5" styleLbl="parChTrans1D1" moveWith="desTx5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5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61">
                        <dgm:if name="Name162" axis="root ch" ptType="all node" func="cnt" op="gte" val="6">
                          <dgm:layoutNode name="postLine5" styleLbl="parChTrans1D1" moveWith="desTx5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63"/>
                      </dgm:choose>
                    </dgm:layoutNode>
                  </dgm:forEach>
                  <dgm:choose name="Name164">
                    <dgm:if name="Name165" axis="root ch" ptType="all node" func="cnt" op="gte" val="6">
                      <dgm:forEach name="Name166" axis="self" ptType="parTrans">
                        <dgm:layoutNode name="Name167" styleLbl="parChTrans1D1">
                          <dgm:choose name="Name168">
                            <dgm:if name="Name169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6"/>
                                <dgm:param type="endSty" val="noArr"/>
                                <dgm:param type="dstNode" val="anchor5"/>
                              </dgm:alg>
                            </dgm:if>
                            <dgm:else name="Name170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6"/>
                                <dgm:param type="dstNode" val="anchor5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71"/>
                  </dgm:choose>
                </dgm:forEach>
              </dgm:layoutNode>
              <dgm:choose name="Name172">
                <dgm:if name="Name173" axis="root ch" ptType="all node" func="cnt" op="gte" val="6">
                  <dgm:layoutNode name="spPost5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74"/>
              </dgm:choose>
            </dgm:if>
            <dgm:else name="Name175"/>
          </dgm:choose>
        </dgm:if>
        <dgm:if name="Name176" axis="self" ptType="node" func="pos" op="equ" val="6">
          <dgm:layoutNode name="parTx6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77">
            <dgm:if name="Name178" axis="ch" ptType="node" func="cnt" op="gte" val="1">
              <dgm:layoutNode name="spPre6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6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6" refType="w" fact="0.77"/>
                  <dgm:constr type="w" for="ch" forName="top6" refType="w" refFor="ch" refForName="txAndLines6" fact="0.78"/>
                </dgm:constrLst>
                <dgm:forEach name="Name179" axis="ch">
                  <dgm:forEach name="Name180" axis="self" ptType="parTrans">
                    <dgm:layoutNode name="Name181" styleLbl="parChTrans1D1">
                      <dgm:choose name="Name182">
                        <dgm:if name="Name18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6"/>
                          </dgm:alg>
                        </dgm:if>
                        <dgm:else name="Name18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6"/>
                            <dgm:param type="dstNode" val="anchor6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85" axis="self" ptType="node">
                    <dgm:choose name="Name186">
                      <dgm:if name="Name187" axis="par ch" ptType="node node" func="cnt" op="equ" val="1">
                        <dgm:layoutNode name="top6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8"/>
                    </dgm:choose>
                    <dgm:layoutNode name="txAndLines6">
                      <dgm:choose name="Name189">
                        <dgm:if name="Name190" func="var" arg="dir" op="equ" val="norm">
                          <dgm:alg type="lin"/>
                        </dgm:if>
                        <dgm:else name="Name19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92">
                        <dgm:if name="Name193" axis="root ch" ptType="all node" func="cnt" op="gte" val="7">
                          <dgm:constrLst>
                            <dgm:constr type="w" for="ch" forName="anchor6" refType="w"/>
                            <dgm:constr type="w" for="ch" forName="backup6" refType="w" fact="-1"/>
                            <dgm:constr type="w" for="ch" forName="preLine6" refType="w" fact="0.11"/>
                            <dgm:constr type="w" for="ch" forName="desTx6" refType="w" fact="0.78"/>
                            <dgm:constr type="w" for="ch" forName="postLine6" refType="w" fact="0.11"/>
                          </dgm:constrLst>
                        </dgm:if>
                        <dgm:else name="Name194">
                          <dgm:constrLst>
                            <dgm:constr type="w" for="ch" forName="anchor6" refType="w" fact="0.89"/>
                            <dgm:constr type="w" for="ch" forName="backup6" refType="w" fact="-0.89"/>
                            <dgm:constr type="w" for="ch" forName="preLine6" refType="w" fact="0.11"/>
                            <dgm:constr type="w" for="ch" forName="desTx6" refType="w" fact="0.78"/>
                          </dgm:constrLst>
                        </dgm:else>
                      </dgm:choose>
                      <dgm:layoutNode name="anchor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6" styleLbl="parChTrans1D1" moveWith="desTx6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6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95">
                        <dgm:if name="Name196" axis="root ch" ptType="all node" func="cnt" op="gte" val="7">
                          <dgm:layoutNode name="postLine6" styleLbl="parChTrans1D1" moveWith="desTx6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97"/>
                      </dgm:choose>
                    </dgm:layoutNode>
                  </dgm:forEach>
                  <dgm:choose name="Name198">
                    <dgm:if name="Name199" axis="root ch" ptType="all node" func="cnt" op="gte" val="7">
                      <dgm:forEach name="Name200" axis="self" ptType="parTrans">
                        <dgm:layoutNode name="Name201" styleLbl="parChTrans1D1">
                          <dgm:choose name="Name202">
                            <dgm:if name="Name20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7"/>
                                <dgm:param type="endSty" val="noArr"/>
                                <dgm:param type="dstNode" val="anchor6"/>
                              </dgm:alg>
                            </dgm:if>
                            <dgm:else name="Name20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7"/>
                                <dgm:param type="dstNode" val="anchor6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205"/>
                  </dgm:choose>
                </dgm:forEach>
              </dgm:layoutNode>
              <dgm:choose name="Name206">
                <dgm:if name="Name207" axis="root ch" ptType="all node" func="cnt" op="gte" val="7">
                  <dgm:layoutNode name="spPost6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208"/>
              </dgm:choose>
            </dgm:if>
            <dgm:else name="Name209"/>
          </dgm:choose>
        </dgm:if>
        <dgm:if name="Name210" axis="self" ptType="node" func="pos" op="equ" val="7">
          <dgm:layoutNode name="parTx7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211">
            <dgm:if name="Name212" axis="ch" ptType="node" func="cnt" op="gte" val="1">
              <dgm:layoutNode name="spPre7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7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7" refType="w" fact="0.77"/>
                  <dgm:constr type="w" for="ch" forName="top7" refType="w" refFor="ch" refForName="txAndLines7" fact="0.78"/>
                </dgm:constrLst>
                <dgm:forEach name="Name213" axis="ch">
                  <dgm:forEach name="Name214" axis="self" ptType="parTrans">
                    <dgm:layoutNode name="Name215" styleLbl="parChTrans1D1">
                      <dgm:choose name="Name216">
                        <dgm:if name="Name21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7"/>
                          </dgm:alg>
                        </dgm:if>
                        <dgm:else name="Name21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7"/>
                            <dgm:param type="dstNode" val="anchor7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219" axis="self" ptType="node">
                    <dgm:choose name="Name220">
                      <dgm:if name="Name221" axis="par ch" ptType="node node" func="cnt" op="equ" val="1">
                        <dgm:layoutNode name="top7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222"/>
                    </dgm:choose>
                    <dgm:layoutNode name="txAndLines7">
                      <dgm:choose name="Name223">
                        <dgm:if name="Name224" func="var" arg="dir" op="equ" val="norm">
                          <dgm:alg type="lin"/>
                        </dgm:if>
                        <dgm:else name="Name22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anchor7" refType="w" fact="0.89"/>
                        <dgm:constr type="w" for="ch" forName="backup7" refType="w" fact="-0.89"/>
                        <dgm:constr type="w" for="ch" forName="preLine7" refType="w" fact="0.11"/>
                        <dgm:constr type="w" for="ch" forName="desTx7" refType="w" fact="0.78"/>
                      </dgm:constrLst>
                      <dgm:layoutNode name="anchor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7" styleLbl="parChTrans1D1" moveWith="desTx7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7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</dgm:layoutNode>
                  </dgm:forEach>
                </dgm:forEach>
              </dgm:layoutNode>
            </dgm:if>
            <dgm:else name="Name226"/>
          </dgm:choose>
        </dgm:if>
        <dgm:else name="Name227"/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9/3/layout/SubStepProcess">
  <dgm:title val=""/>
  <dgm:desc val=""/>
  <dgm:catLst>
    <dgm:cat type="process" pri="122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61" srcId="1" destId="11" srcOrd="0" destOrd="0"/>
        <dgm:cxn modelId="62" srcId="1" destId="12" srcOrd="1" destOrd="0"/>
        <dgm:cxn modelId="7" srcId="0" destId="2" srcOrd="0" destOrd="0"/>
        <dgm:cxn modelId="8" srcId="0" destId="3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8" srcId="0" destId="1" srcOrd="0" destOrd="0"/>
        <dgm:cxn modelId="81" srcId="1" destId="11" srcOrd="0" destOrd="0"/>
        <dgm:cxn modelId="82" srcId="1" destId="12" srcOrd="1" destOrd="0"/>
        <dgm:cxn modelId="9" srcId="0" destId="2" srcOrd="0" destOrd="0"/>
        <dgm:cxn modelId="10" srcId="0" destId="3" srcOrd="0" destOrd="0"/>
        <dgm:cxn modelId="11" srcId="0" destId="4" srcOrd="0" destOrd="0"/>
      </dgm:cxnLst>
      <dgm:bg/>
      <dgm:whole/>
    </dgm:dataModel>
  </dgm:clrData>
  <dgm:layoutNode name="Name0">
    <dgm:varLst>
      <dgm:chMax val="7"/>
      <dgm:dir/>
      <dgm:animOne val="branch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Tx1" refType="w"/>
      <dgm:constr type="w" for="ch" forName="chLin1" refType="w" refFor="ch" refForName="parTx1" fact="1.38"/>
      <dgm:constr type="h" for="ch" forName="chLin1" refType="h"/>
      <dgm:constr type="w" for="ch" forName="spPre1" refType="w" fact="0.27"/>
      <dgm:constr type="w" for="ch" forName="spPost1" refType="w" fact="0.27"/>
      <dgm:constr type="h" for="ch" forName="spPre1" refType="h"/>
      <dgm:constr type="h" for="ch" forName="spPost1" refType="h"/>
      <dgm:constr type="primFontSz" for="ch" forName="parTx1" val="65"/>
      <dgm:constr type="primFontSz" for="des" forName="desTx1" refType="primFontSz" refFor="ch" refForName="parTx1" fact="0.78"/>
      <dgm:constr type="primFontSz" for="des" forName="desTx1" op="equ"/>
      <dgm:constr type="w" for="ch" forName="parTx2" refType="w"/>
      <dgm:constr type="w" for="ch" forName="chLin2" refType="w" refFor="ch" refForName="parTx2" fact="1.38"/>
      <dgm:constr type="h" for="ch" forName="chLin2" refType="h"/>
      <dgm:constr type="w" for="ch" forName="spPre2" refType="w" fact="0.54"/>
      <dgm:constr type="w" for="ch" forName="spPost2" refType="w" fact="0.54"/>
      <dgm:constr type="h" for="ch" forName="spPre2" refType="h"/>
      <dgm:constr type="h" for="ch" forName="spPost2" refType="h"/>
      <dgm:constr type="primFontSz" for="ch" forName="parTx2" refType="primFontSz" refFor="ch" refForName="parTx1" op="equ"/>
      <dgm:constr type="primFontSz" for="des" forName="desTx2" refType="primFontSz" refFor="des" refForName="desTx1" op="equ"/>
      <dgm:constr type="w" for="ch" forName="parTx3" refType="w"/>
      <dgm:constr type="w" for="ch" forName="chLin3" refType="w" refFor="ch" refForName="parTx3" fact="1.38"/>
      <dgm:constr type="h" for="ch" forName="chLin3" refType="h"/>
      <dgm:constr type="w" for="ch" forName="spPre3" refType="w" fact="0.54"/>
      <dgm:constr type="w" for="ch" forName="spPost3" refType="w" fact="0.54"/>
      <dgm:constr type="h" for="ch" forName="spPre3" refType="h"/>
      <dgm:constr type="h" for="ch" forName="spPost3" refType="h"/>
      <dgm:constr type="primFontSz" for="ch" forName="parTx3" refType="primFontSz" refFor="ch" refForName="parTx1" op="equ"/>
      <dgm:constr type="primFontSz" for="des" forName="desTx3" refType="primFontSz" refFor="des" refForName="desTx1" op="equ"/>
      <dgm:constr type="w" for="ch" forName="parTx4" refType="w"/>
      <dgm:constr type="w" for="ch" forName="chLin4" refType="w" refFor="ch" refForName="parTx4" fact="1.38"/>
      <dgm:constr type="h" for="ch" forName="chLin4" refType="h"/>
      <dgm:constr type="w" for="ch" forName="spPre4" refType="w" fact="0.54"/>
      <dgm:constr type="w" for="ch" forName="spPost4" refType="w" fact="0.54"/>
      <dgm:constr type="h" for="ch" forName="spPre4" refType="h"/>
      <dgm:constr type="h" for="ch" forName="spPost4" refType="h"/>
      <dgm:constr type="primFontSz" for="ch" forName="parTx4" refType="primFontSz" refFor="ch" refForName="parTx1" op="equ"/>
      <dgm:constr type="primFontSz" for="des" forName="desTx4" refType="primFontSz" refFor="des" refForName="desTx1" op="equ"/>
      <dgm:constr type="w" for="ch" forName="parTx5" refType="w"/>
      <dgm:constr type="w" for="ch" forName="chLin5" refType="w" refFor="ch" refForName="parTx5" fact="1.38"/>
      <dgm:constr type="h" for="ch" forName="chLin5" refType="h"/>
      <dgm:constr type="w" for="ch" forName="spPre5" refType="w" fact="0.54"/>
      <dgm:constr type="w" for="ch" forName="spPost5" refType="w" fact="0.54"/>
      <dgm:constr type="h" for="ch" forName="spPre5" refType="h"/>
      <dgm:constr type="h" for="ch" forName="spPost5" refType="h"/>
      <dgm:constr type="primFontSz" for="ch" forName="parTx5" refType="primFontSz" refFor="ch" refForName="parTx1" op="equ"/>
      <dgm:constr type="primFontSz" for="des" forName="desTx5" refType="primFontSz" refFor="des" refForName="desTx1" op="equ"/>
      <dgm:constr type="w" for="ch" forName="parTx6" refType="w"/>
      <dgm:constr type="w" for="ch" forName="chLin6" refType="w" refFor="ch" refForName="parTx6" fact="1.38"/>
      <dgm:constr type="h" for="ch" forName="chLin6" refType="h"/>
      <dgm:constr type="w" for="ch" forName="spPre6" refType="w" fact="0.54"/>
      <dgm:constr type="w" for="ch" forName="spPost6" refType="w" fact="0.54"/>
      <dgm:constr type="h" for="ch" forName="spPre6" refType="h"/>
      <dgm:constr type="h" for="ch" forName="spPost6" refType="h"/>
      <dgm:constr type="primFontSz" for="ch" forName="parTx6" refType="primFontSz" refFor="ch" refForName="parTx1" op="equ"/>
      <dgm:constr type="primFontSz" for="des" forName="desTx6" refType="primFontSz" refFor="des" refForName="desTx1" op="equ"/>
      <dgm:constr type="w" for="ch" forName="parTx7" refType="w"/>
      <dgm:constr type="w" for="ch" forName="chLin7" refType="w" refFor="ch" refForName="parTx7" fact="1.38"/>
      <dgm:constr type="h" for="ch" forName="chLin7" refType="h"/>
      <dgm:constr type="w" for="ch" forName="spPre7" refType="w" fact="0.54"/>
      <dgm:constr type="w" for="ch" forName="spPost7" refType="w" fact="0.54"/>
      <dgm:constr type="h" for="ch" forName="spPre7" refType="h"/>
      <dgm:constr type="h" for="ch" forName="spPost7" refType="h"/>
      <dgm:constr type="primFontSz" for="ch" forName="parTx7" refType="primFontSz" refFor="ch" refForName="parTx1" op="equ"/>
      <dgm:constr type="primFontSz" for="des" forName="desTx7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parTx1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">
            <dgm:if name="Name8" axis="ch" ptType="node" func="cnt" op="gte" val="1">
              <dgm:layoutNode name="spPre1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1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1" refType="w" fact="0.77"/>
                  <dgm:constr type="w" for="ch" forName="top1" refType="w" refFor="ch" refForName="txAndLines1" fact="0.78"/>
                </dgm:constrLst>
                <dgm:forEach name="Name9" axis="ch">
                  <dgm:forEach name="Name10" axis="self" ptType="parTrans">
                    <dgm:layoutNode name="Name11" styleLbl="parChTrans1D1">
                      <dgm:choose name="Name12">
                        <dgm:if name="Name1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1"/>
                          </dgm:alg>
                        </dgm:if>
                        <dgm:else name="Name1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1"/>
                            <dgm:param type="dstNode" val="anchor1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" axis="self" ptType="node">
                    <dgm:choose name="Name16">
                      <dgm:if name="Name17" axis="par ch" ptType="node node" func="cnt" op="equ" val="1">
                        <dgm:layoutNode name="top1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"/>
                    </dgm:choose>
                    <dgm:layoutNode name="txAndLines1">
                      <dgm:choose name="Name19">
                        <dgm:if name="Name20" func="var" arg="dir" op="equ" val="norm">
                          <dgm:alg type="lin"/>
                        </dgm:if>
                        <dgm:else name="Name2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22">
                        <dgm:if name="Name23" axis="root ch" ptType="all node" func="cnt" op="gte" val="2">
                          <dgm:constrLst>
                            <dgm:constr type="w" for="ch" forName="anchor1" refType="w"/>
                            <dgm:constr type="w" for="ch" forName="backup1" refType="w" fact="-1"/>
                            <dgm:constr type="w" for="ch" forName="preLine1" refType="w" fact="0.11"/>
                            <dgm:constr type="w" for="ch" forName="desTx1" refType="w" fact="0.78"/>
                            <dgm:constr type="w" for="ch" forName="postLine1" refType="w" fact="0.11"/>
                          </dgm:constrLst>
                        </dgm:if>
                        <dgm:else name="Name24">
                          <dgm:constrLst>
                            <dgm:constr type="w" for="ch" forName="anchor1" refType="w" fact="0.89"/>
                            <dgm:constr type="w" for="ch" forName="backup1" refType="w" fact="-0.89"/>
                            <dgm:constr type="w" for="ch" forName="preLine1" refType="w" fact="0.11"/>
                            <dgm:constr type="w" for="ch" forName="desTx1" refType="w" fact="0.78"/>
                          </dgm:constrLst>
                        </dgm:else>
                      </dgm:choose>
                      <dgm:layoutNode name="anchor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1" styleLbl="parChTrans1D1" moveWith="desTx1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1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25">
                        <dgm:if name="Name26" axis="root ch" ptType="all node" func="cnt" op="gte" val="2">
                          <dgm:layoutNode name="postLine1" styleLbl="parChTrans1D1" moveWith="desTx1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27"/>
                      </dgm:choose>
                    </dgm:layoutNode>
                  </dgm:forEach>
                  <dgm:choose name="Name28">
                    <dgm:if name="Name29" axis="root ch" ptType="all node" func="cnt" op="gte" val="2">
                      <dgm:forEach name="Name30" axis="self" ptType="parTrans">
                        <dgm:layoutNode name="Name31" styleLbl="parChTrans1D1">
                          <dgm:choose name="Name32">
                            <dgm:if name="Name3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2"/>
                                <dgm:param type="endSty" val="noArr"/>
                                <dgm:param type="dstNode" val="anchor1"/>
                              </dgm:alg>
                            </dgm:if>
                            <dgm:else name="Name3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2"/>
                                <dgm:param type="dstNode" val="anchor1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35"/>
                  </dgm:choose>
                </dgm:forEach>
              </dgm:layoutNode>
              <dgm:choose name="Name36">
                <dgm:if name="Name37" axis="root ch" ptType="all node" func="cnt" op="gte" val="2">
                  <dgm:layoutNode name="spPost1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38"/>
              </dgm:choose>
            </dgm:if>
            <dgm:else name="Name39"/>
          </dgm:choose>
        </dgm:if>
        <dgm:if name="Name40" axis="self" ptType="node" func="pos" op="equ" val="2">
          <dgm:layoutNode name="parTx2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41">
            <dgm:if name="Name42" axis="ch" ptType="node" func="cnt" op="gte" val="1">
              <dgm:layoutNode name="spPre2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2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2" refType="w" fact="0.77"/>
                  <dgm:constr type="w" for="ch" forName="top2" refType="w" refFor="ch" refForName="txAndLines2" fact="0.78"/>
                </dgm:constrLst>
                <dgm:forEach name="Name43" axis="ch">
                  <dgm:forEach name="Name44" axis="self" ptType="parTrans">
                    <dgm:layoutNode name="Name45" styleLbl="parChTrans1D1">
                      <dgm:choose name="Name46">
                        <dgm:if name="Name4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2"/>
                          </dgm:alg>
                        </dgm:if>
                        <dgm:else name="Name4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2"/>
                            <dgm:param type="dstNode" val="anchor2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49" axis="self" ptType="node">
                    <dgm:choose name="Name50">
                      <dgm:if name="Name51" axis="par ch" ptType="node node" func="cnt" op="equ" val="1">
                        <dgm:layoutNode name="top2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52"/>
                    </dgm:choose>
                    <dgm:layoutNode name="txAndLines2">
                      <dgm:choose name="Name53">
                        <dgm:if name="Name54" func="var" arg="dir" op="equ" val="norm">
                          <dgm:alg type="lin"/>
                        </dgm:if>
                        <dgm:else name="Name5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56">
                        <dgm:if name="Name57" axis="root ch" ptType="all node" func="cnt" op="gte" val="3">
                          <dgm:constrLst>
                            <dgm:constr type="w" for="ch" forName="anchor2" refType="w"/>
                            <dgm:constr type="w" for="ch" forName="backup2" refType="w" fact="-1"/>
                            <dgm:constr type="w" for="ch" forName="preLine2" refType="w" fact="0.11"/>
                            <dgm:constr type="w" for="ch" forName="desTx2" refType="w" fact="0.78"/>
                            <dgm:constr type="w" for="ch" forName="postLine2" refType="w" fact="0.11"/>
                          </dgm:constrLst>
                        </dgm:if>
                        <dgm:else name="Name58">
                          <dgm:constrLst>
                            <dgm:constr type="w" for="ch" forName="anchor2" refType="w" fact="0.89"/>
                            <dgm:constr type="w" for="ch" forName="backup2" refType="w" fact="-0.89"/>
                            <dgm:constr type="w" for="ch" forName="preLine2" refType="w" fact="0.11"/>
                            <dgm:constr type="w" for="ch" forName="desTx2" refType="w" fact="0.78"/>
                          </dgm:constrLst>
                        </dgm:else>
                      </dgm:choose>
                      <dgm:layoutNode name="anchor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2" styleLbl="parChTrans1D1" moveWith="desTx2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2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59">
                        <dgm:if name="Name60" axis="root ch" ptType="all node" func="cnt" op="gte" val="3">
                          <dgm:layoutNode name="postLine2" styleLbl="parChTrans1D1" moveWith="desTx2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61"/>
                      </dgm:choose>
                    </dgm:layoutNode>
                  </dgm:forEach>
                  <dgm:choose name="Name62">
                    <dgm:if name="Name63" axis="root ch" ptType="all node" func="cnt" op="gte" val="3">
                      <dgm:forEach name="Name64" axis="self" ptType="parTrans">
                        <dgm:layoutNode name="Name65" styleLbl="parChTrans1D1">
                          <dgm:choose name="Name66">
                            <dgm:if name="Name67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3"/>
                                <dgm:param type="endSty" val="noArr"/>
                                <dgm:param type="dstNode" val="anchor2"/>
                              </dgm:alg>
                            </dgm:if>
                            <dgm:else name="Name68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3"/>
                                <dgm:param type="dstNode" val="anchor2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69"/>
                  </dgm:choose>
                </dgm:forEach>
              </dgm:layoutNode>
              <dgm:choose name="Name70">
                <dgm:if name="Name71" axis="root ch" ptType="all node" func="cnt" op="gte" val="3">
                  <dgm:layoutNode name="spPost2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72"/>
              </dgm:choose>
            </dgm:if>
            <dgm:else name="Name73"/>
          </dgm:choose>
        </dgm:if>
        <dgm:if name="Name74" axis="self" ptType="node" func="pos" op="equ" val="3">
          <dgm:layoutNode name="parTx3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5">
            <dgm:if name="Name76" axis="ch" ptType="node" func="cnt" op="gte" val="1">
              <dgm:layoutNode name="spPre3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3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3" refType="w" fact="0.77"/>
                  <dgm:constr type="w" for="ch" forName="top3" refType="w" refFor="ch" refForName="txAndLines3" fact="0.78"/>
                </dgm:constrLst>
                <dgm:forEach name="Name77" axis="ch">
                  <dgm:forEach name="Name78" axis="self" ptType="parTrans">
                    <dgm:layoutNode name="Name79" styleLbl="parChTrans1D1">
                      <dgm:choose name="Name80">
                        <dgm:if name="Name81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3"/>
                          </dgm:alg>
                        </dgm:if>
                        <dgm:else name="Name82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3"/>
                            <dgm:param type="dstNode" val="anchor3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83" axis="self" ptType="node">
                    <dgm:choose name="Name84">
                      <dgm:if name="Name85" axis="par ch" ptType="node node" func="cnt" op="equ" val="1">
                        <dgm:layoutNode name="top3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86"/>
                    </dgm:choose>
                    <dgm:layoutNode name="txAndLines3">
                      <dgm:choose name="Name87">
                        <dgm:if name="Name88" func="var" arg="dir" op="equ" val="norm">
                          <dgm:alg type="lin"/>
                        </dgm:if>
                        <dgm:else name="Name89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90">
                        <dgm:if name="Name91" axis="root ch" ptType="all node" func="cnt" op="gte" val="4">
                          <dgm:constrLst>
                            <dgm:constr type="w" for="ch" forName="anchor3" refType="w"/>
                            <dgm:constr type="w" for="ch" forName="backup3" refType="w" fact="-1"/>
                            <dgm:constr type="w" for="ch" forName="preLine3" refType="w" fact="0.11"/>
                            <dgm:constr type="w" for="ch" forName="desTx3" refType="w" fact="0.78"/>
                            <dgm:constr type="w" for="ch" forName="postLine3" refType="w" fact="0.11"/>
                          </dgm:constrLst>
                        </dgm:if>
                        <dgm:else name="Name92">
                          <dgm:constrLst>
                            <dgm:constr type="w" for="ch" forName="anchor3" refType="w" fact="0.89"/>
                            <dgm:constr type="w" for="ch" forName="backup3" refType="w" fact="-0.89"/>
                            <dgm:constr type="w" for="ch" forName="preLine3" refType="w" fact="0.11"/>
                            <dgm:constr type="w" for="ch" forName="desTx3" refType="w" fact="0.78"/>
                          </dgm:constrLst>
                        </dgm:else>
                      </dgm:choose>
                      <dgm:layoutNode name="anchor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3" styleLbl="parChTrans1D1" moveWith="desTx3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3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93">
                        <dgm:if name="Name94" axis="root ch" ptType="all node" func="cnt" op="gte" val="4">
                          <dgm:layoutNode name="postLine3" styleLbl="parChTrans1D1" moveWith="desTx3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95"/>
                      </dgm:choose>
                    </dgm:layoutNode>
                  </dgm:forEach>
                  <dgm:choose name="Name96">
                    <dgm:if name="Name97" axis="root ch" ptType="all node" func="cnt" op="gte" val="4">
                      <dgm:forEach name="Name98" axis="self" ptType="parTrans">
                        <dgm:layoutNode name="Name99" styleLbl="parChTrans1D1">
                          <dgm:choose name="Name100">
                            <dgm:if name="Name101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4"/>
                                <dgm:param type="endSty" val="noArr"/>
                                <dgm:param type="dstNode" val="anchor3"/>
                              </dgm:alg>
                            </dgm:if>
                            <dgm:else name="Name102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4"/>
                                <dgm:param type="dstNode" val="anchor3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03"/>
                  </dgm:choose>
                </dgm:forEach>
              </dgm:layoutNode>
              <dgm:choose name="Name104">
                <dgm:if name="Name105" axis="root ch" ptType="all node" func="cnt" op="gte" val="4">
                  <dgm:layoutNode name="spPost3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06"/>
              </dgm:choose>
            </dgm:if>
            <dgm:else name="Name107"/>
          </dgm:choose>
        </dgm:if>
        <dgm:if name="Name108" axis="self" ptType="node" func="pos" op="equ" val="4">
          <dgm:layoutNode name="parTx4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09">
            <dgm:if name="Name110" axis="ch" ptType="node" func="cnt" op="gte" val="1">
              <dgm:layoutNode name="spPre4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4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4" refType="w" fact="0.77"/>
                  <dgm:constr type="w" for="ch" forName="top4" refType="w" refFor="ch" refForName="txAndLines4" fact="0.78"/>
                </dgm:constrLst>
                <dgm:forEach name="Name111" axis="ch">
                  <dgm:forEach name="Name112" axis="self" ptType="parTrans">
                    <dgm:layoutNode name="Name113" styleLbl="parChTrans1D1">
                      <dgm:choose name="Name114">
                        <dgm:if name="Name115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4"/>
                          </dgm:alg>
                        </dgm:if>
                        <dgm:else name="Name116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4"/>
                            <dgm:param type="dstNode" val="anchor4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17" axis="self" ptType="node">
                    <dgm:choose name="Name118">
                      <dgm:if name="Name119" axis="par ch" ptType="node node" func="cnt" op="equ" val="1">
                        <dgm:layoutNode name="top4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20"/>
                    </dgm:choose>
                    <dgm:layoutNode name="txAndLines4">
                      <dgm:choose name="Name121">
                        <dgm:if name="Name122" func="var" arg="dir" op="equ" val="norm">
                          <dgm:alg type="lin"/>
                        </dgm:if>
                        <dgm:else name="Name123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24">
                        <dgm:if name="Name125" axis="root ch" ptType="all node" func="cnt" op="gte" val="5">
                          <dgm:constrLst>
                            <dgm:constr type="w" for="ch" forName="anchor4" refType="w"/>
                            <dgm:constr type="w" for="ch" forName="backup4" refType="w" fact="-1"/>
                            <dgm:constr type="w" for="ch" forName="preLine4" refType="w" fact="0.11"/>
                            <dgm:constr type="w" for="ch" forName="desTx4" refType="w" fact="0.78"/>
                            <dgm:constr type="w" for="ch" forName="postLine4" refType="w" fact="0.11"/>
                          </dgm:constrLst>
                        </dgm:if>
                        <dgm:else name="Name126">
                          <dgm:constrLst>
                            <dgm:constr type="w" for="ch" forName="anchor4" refType="w" fact="0.89"/>
                            <dgm:constr type="w" for="ch" forName="backup4" refType="w" fact="-0.89"/>
                            <dgm:constr type="w" for="ch" forName="preLine4" refType="w" fact="0.11"/>
                            <dgm:constr type="w" for="ch" forName="desTx4" refType="w" fact="0.78"/>
                          </dgm:constrLst>
                        </dgm:else>
                      </dgm:choose>
                      <dgm:layoutNode name="anchor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4" styleLbl="parChTrans1D1" moveWith="desTx4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4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27">
                        <dgm:if name="Name128" axis="root ch" ptType="all node" func="cnt" op="gte" val="5">
                          <dgm:layoutNode name="postLine4" styleLbl="parChTrans1D1" moveWith="desTx4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29"/>
                      </dgm:choose>
                    </dgm:layoutNode>
                  </dgm:forEach>
                  <dgm:choose name="Name130">
                    <dgm:if name="Name131" axis="root ch" ptType="all node" func="cnt" op="gte" val="5">
                      <dgm:forEach name="Name132" axis="self" ptType="parTrans">
                        <dgm:layoutNode name="Name133" styleLbl="parChTrans1D1">
                          <dgm:choose name="Name134">
                            <dgm:if name="Name135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5"/>
                                <dgm:param type="endSty" val="noArr"/>
                                <dgm:param type="dstNode" val="anchor4"/>
                              </dgm:alg>
                            </dgm:if>
                            <dgm:else name="Name136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5"/>
                                <dgm:param type="dstNode" val="anchor4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37"/>
                  </dgm:choose>
                </dgm:forEach>
              </dgm:layoutNode>
              <dgm:choose name="Name138">
                <dgm:if name="Name139" axis="root ch" ptType="all node" func="cnt" op="gte" val="5">
                  <dgm:layoutNode name="spPost4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40"/>
              </dgm:choose>
            </dgm:if>
            <dgm:else name="Name141"/>
          </dgm:choose>
        </dgm:if>
        <dgm:if name="Name142" axis="self" ptType="node" func="pos" op="equ" val="5">
          <dgm:layoutNode name="parTx5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43">
            <dgm:if name="Name144" axis="ch" ptType="node" func="cnt" op="gte" val="1">
              <dgm:layoutNode name="spPre5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5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5" refType="w" fact="0.77"/>
                  <dgm:constr type="w" for="ch" forName="top5" refType="w" refFor="ch" refForName="txAndLines5" fact="0.78"/>
                </dgm:constrLst>
                <dgm:forEach name="Name145" axis="ch">
                  <dgm:forEach name="Name146" axis="self" ptType="parTrans">
                    <dgm:layoutNode name="Name147" styleLbl="parChTrans1D1">
                      <dgm:choose name="Name148">
                        <dgm:if name="Name149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5"/>
                          </dgm:alg>
                        </dgm:if>
                        <dgm:else name="Name150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5"/>
                            <dgm:param type="dstNode" val="anchor5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1" axis="self" ptType="node">
                    <dgm:choose name="Name152">
                      <dgm:if name="Name153" axis="par ch" ptType="node node" func="cnt" op="equ" val="1">
                        <dgm:layoutNode name="top5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54"/>
                    </dgm:choose>
                    <dgm:layoutNode name="txAndLines5">
                      <dgm:choose name="Name155">
                        <dgm:if name="Name156" func="var" arg="dir" op="equ" val="norm">
                          <dgm:alg type="lin"/>
                        </dgm:if>
                        <dgm:else name="Name157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58">
                        <dgm:if name="Name159" axis="root ch" ptType="all node" func="cnt" op="gte" val="6">
                          <dgm:constrLst>
                            <dgm:constr type="w" for="ch" forName="anchor5" refType="w"/>
                            <dgm:constr type="w" for="ch" forName="backup5" refType="w" fact="-1"/>
                            <dgm:constr type="w" for="ch" forName="preLine5" refType="w" fact="0.11"/>
                            <dgm:constr type="w" for="ch" forName="desTx5" refType="w" fact="0.78"/>
                            <dgm:constr type="w" for="ch" forName="postLine5" refType="w" fact="0.11"/>
                          </dgm:constrLst>
                        </dgm:if>
                        <dgm:else name="Name160">
                          <dgm:constrLst>
                            <dgm:constr type="w" for="ch" forName="anchor5" refType="w" fact="0.89"/>
                            <dgm:constr type="w" for="ch" forName="backup5" refType="w" fact="-0.89"/>
                            <dgm:constr type="w" for="ch" forName="preLine5" refType="w" fact="0.11"/>
                            <dgm:constr type="w" for="ch" forName="desTx5" refType="w" fact="0.78"/>
                          </dgm:constrLst>
                        </dgm:else>
                      </dgm:choose>
                      <dgm:layoutNode name="anchor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5" styleLbl="parChTrans1D1" moveWith="desTx5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5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61">
                        <dgm:if name="Name162" axis="root ch" ptType="all node" func="cnt" op="gte" val="6">
                          <dgm:layoutNode name="postLine5" styleLbl="parChTrans1D1" moveWith="desTx5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63"/>
                      </dgm:choose>
                    </dgm:layoutNode>
                  </dgm:forEach>
                  <dgm:choose name="Name164">
                    <dgm:if name="Name165" axis="root ch" ptType="all node" func="cnt" op="gte" val="6">
                      <dgm:forEach name="Name166" axis="self" ptType="parTrans">
                        <dgm:layoutNode name="Name167" styleLbl="parChTrans1D1">
                          <dgm:choose name="Name168">
                            <dgm:if name="Name169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6"/>
                                <dgm:param type="endSty" val="noArr"/>
                                <dgm:param type="dstNode" val="anchor5"/>
                              </dgm:alg>
                            </dgm:if>
                            <dgm:else name="Name170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6"/>
                                <dgm:param type="dstNode" val="anchor5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71"/>
                  </dgm:choose>
                </dgm:forEach>
              </dgm:layoutNode>
              <dgm:choose name="Name172">
                <dgm:if name="Name173" axis="root ch" ptType="all node" func="cnt" op="gte" val="6">
                  <dgm:layoutNode name="spPost5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74"/>
              </dgm:choose>
            </dgm:if>
            <dgm:else name="Name175"/>
          </dgm:choose>
        </dgm:if>
        <dgm:if name="Name176" axis="self" ptType="node" func="pos" op="equ" val="6">
          <dgm:layoutNode name="parTx6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77">
            <dgm:if name="Name178" axis="ch" ptType="node" func="cnt" op="gte" val="1">
              <dgm:layoutNode name="spPre6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6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6" refType="w" fact="0.77"/>
                  <dgm:constr type="w" for="ch" forName="top6" refType="w" refFor="ch" refForName="txAndLines6" fact="0.78"/>
                </dgm:constrLst>
                <dgm:forEach name="Name179" axis="ch">
                  <dgm:forEach name="Name180" axis="self" ptType="parTrans">
                    <dgm:layoutNode name="Name181" styleLbl="parChTrans1D1">
                      <dgm:choose name="Name182">
                        <dgm:if name="Name18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6"/>
                          </dgm:alg>
                        </dgm:if>
                        <dgm:else name="Name18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6"/>
                            <dgm:param type="dstNode" val="anchor6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85" axis="self" ptType="node">
                    <dgm:choose name="Name186">
                      <dgm:if name="Name187" axis="par ch" ptType="node node" func="cnt" op="equ" val="1">
                        <dgm:layoutNode name="top6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8"/>
                    </dgm:choose>
                    <dgm:layoutNode name="txAndLines6">
                      <dgm:choose name="Name189">
                        <dgm:if name="Name190" func="var" arg="dir" op="equ" val="norm">
                          <dgm:alg type="lin"/>
                        </dgm:if>
                        <dgm:else name="Name19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92">
                        <dgm:if name="Name193" axis="root ch" ptType="all node" func="cnt" op="gte" val="7">
                          <dgm:constrLst>
                            <dgm:constr type="w" for="ch" forName="anchor6" refType="w"/>
                            <dgm:constr type="w" for="ch" forName="backup6" refType="w" fact="-1"/>
                            <dgm:constr type="w" for="ch" forName="preLine6" refType="w" fact="0.11"/>
                            <dgm:constr type="w" for="ch" forName="desTx6" refType="w" fact="0.78"/>
                            <dgm:constr type="w" for="ch" forName="postLine6" refType="w" fact="0.11"/>
                          </dgm:constrLst>
                        </dgm:if>
                        <dgm:else name="Name194">
                          <dgm:constrLst>
                            <dgm:constr type="w" for="ch" forName="anchor6" refType="w" fact="0.89"/>
                            <dgm:constr type="w" for="ch" forName="backup6" refType="w" fact="-0.89"/>
                            <dgm:constr type="w" for="ch" forName="preLine6" refType="w" fact="0.11"/>
                            <dgm:constr type="w" for="ch" forName="desTx6" refType="w" fact="0.78"/>
                          </dgm:constrLst>
                        </dgm:else>
                      </dgm:choose>
                      <dgm:layoutNode name="anchor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6" styleLbl="parChTrans1D1" moveWith="desTx6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6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95">
                        <dgm:if name="Name196" axis="root ch" ptType="all node" func="cnt" op="gte" val="7">
                          <dgm:layoutNode name="postLine6" styleLbl="parChTrans1D1" moveWith="desTx6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97"/>
                      </dgm:choose>
                    </dgm:layoutNode>
                  </dgm:forEach>
                  <dgm:choose name="Name198">
                    <dgm:if name="Name199" axis="root ch" ptType="all node" func="cnt" op="gte" val="7">
                      <dgm:forEach name="Name200" axis="self" ptType="parTrans">
                        <dgm:layoutNode name="Name201" styleLbl="parChTrans1D1">
                          <dgm:choose name="Name202">
                            <dgm:if name="Name20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7"/>
                                <dgm:param type="endSty" val="noArr"/>
                                <dgm:param type="dstNode" val="anchor6"/>
                              </dgm:alg>
                            </dgm:if>
                            <dgm:else name="Name20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7"/>
                                <dgm:param type="dstNode" val="anchor6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205"/>
                  </dgm:choose>
                </dgm:forEach>
              </dgm:layoutNode>
              <dgm:choose name="Name206">
                <dgm:if name="Name207" axis="root ch" ptType="all node" func="cnt" op="gte" val="7">
                  <dgm:layoutNode name="spPost6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208"/>
              </dgm:choose>
            </dgm:if>
            <dgm:else name="Name209"/>
          </dgm:choose>
        </dgm:if>
        <dgm:if name="Name210" axis="self" ptType="node" func="pos" op="equ" val="7">
          <dgm:layoutNode name="parTx7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211">
            <dgm:if name="Name212" axis="ch" ptType="node" func="cnt" op="gte" val="1">
              <dgm:layoutNode name="spPre7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7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7" refType="w" fact="0.77"/>
                  <dgm:constr type="w" for="ch" forName="top7" refType="w" refFor="ch" refForName="txAndLines7" fact="0.78"/>
                </dgm:constrLst>
                <dgm:forEach name="Name213" axis="ch">
                  <dgm:forEach name="Name214" axis="self" ptType="parTrans">
                    <dgm:layoutNode name="Name215" styleLbl="parChTrans1D1">
                      <dgm:choose name="Name216">
                        <dgm:if name="Name21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7"/>
                          </dgm:alg>
                        </dgm:if>
                        <dgm:else name="Name21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7"/>
                            <dgm:param type="dstNode" val="anchor7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219" axis="self" ptType="node">
                    <dgm:choose name="Name220">
                      <dgm:if name="Name221" axis="par ch" ptType="node node" func="cnt" op="equ" val="1">
                        <dgm:layoutNode name="top7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222"/>
                    </dgm:choose>
                    <dgm:layoutNode name="txAndLines7">
                      <dgm:choose name="Name223">
                        <dgm:if name="Name224" func="var" arg="dir" op="equ" val="norm">
                          <dgm:alg type="lin"/>
                        </dgm:if>
                        <dgm:else name="Name22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anchor7" refType="w" fact="0.89"/>
                        <dgm:constr type="w" for="ch" forName="backup7" refType="w" fact="-0.89"/>
                        <dgm:constr type="w" for="ch" forName="preLine7" refType="w" fact="0.11"/>
                        <dgm:constr type="w" for="ch" forName="desTx7" refType="w" fact="0.78"/>
                      </dgm:constrLst>
                      <dgm:layoutNode name="anchor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7" styleLbl="parChTrans1D1" moveWith="desTx7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7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</dgm:layoutNode>
                  </dgm:forEach>
                </dgm:forEach>
              </dgm:layoutNode>
            </dgm:if>
            <dgm:else name="Name226"/>
          </dgm:choose>
        </dgm:if>
        <dgm:else name="Name227"/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9/3/layout/SubStepProcess">
  <dgm:title val=""/>
  <dgm:desc val=""/>
  <dgm:catLst>
    <dgm:cat type="process" pri="122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61" srcId="1" destId="11" srcOrd="0" destOrd="0"/>
        <dgm:cxn modelId="62" srcId="1" destId="12" srcOrd="1" destOrd="0"/>
        <dgm:cxn modelId="7" srcId="0" destId="2" srcOrd="0" destOrd="0"/>
        <dgm:cxn modelId="8" srcId="0" destId="3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8" srcId="0" destId="1" srcOrd="0" destOrd="0"/>
        <dgm:cxn modelId="81" srcId="1" destId="11" srcOrd="0" destOrd="0"/>
        <dgm:cxn modelId="82" srcId="1" destId="12" srcOrd="1" destOrd="0"/>
        <dgm:cxn modelId="9" srcId="0" destId="2" srcOrd="0" destOrd="0"/>
        <dgm:cxn modelId="10" srcId="0" destId="3" srcOrd="0" destOrd="0"/>
        <dgm:cxn modelId="11" srcId="0" destId="4" srcOrd="0" destOrd="0"/>
      </dgm:cxnLst>
      <dgm:bg/>
      <dgm:whole/>
    </dgm:dataModel>
  </dgm:clrData>
  <dgm:layoutNode name="Name0">
    <dgm:varLst>
      <dgm:chMax val="7"/>
      <dgm:dir/>
      <dgm:animOne val="branch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Tx1" refType="w"/>
      <dgm:constr type="w" for="ch" forName="chLin1" refType="w" refFor="ch" refForName="parTx1" fact="1.38"/>
      <dgm:constr type="h" for="ch" forName="chLin1" refType="h"/>
      <dgm:constr type="w" for="ch" forName="spPre1" refType="w" fact="0.27"/>
      <dgm:constr type="w" for="ch" forName="spPost1" refType="w" fact="0.27"/>
      <dgm:constr type="h" for="ch" forName="spPre1" refType="h"/>
      <dgm:constr type="h" for="ch" forName="spPost1" refType="h"/>
      <dgm:constr type="primFontSz" for="ch" forName="parTx1" val="65"/>
      <dgm:constr type="primFontSz" for="des" forName="desTx1" refType="primFontSz" refFor="ch" refForName="parTx1" fact="0.78"/>
      <dgm:constr type="primFontSz" for="des" forName="desTx1" op="equ"/>
      <dgm:constr type="w" for="ch" forName="parTx2" refType="w"/>
      <dgm:constr type="w" for="ch" forName="chLin2" refType="w" refFor="ch" refForName="parTx2" fact="1.38"/>
      <dgm:constr type="h" for="ch" forName="chLin2" refType="h"/>
      <dgm:constr type="w" for="ch" forName="spPre2" refType="w" fact="0.54"/>
      <dgm:constr type="w" for="ch" forName="spPost2" refType="w" fact="0.54"/>
      <dgm:constr type="h" for="ch" forName="spPre2" refType="h"/>
      <dgm:constr type="h" for="ch" forName="spPost2" refType="h"/>
      <dgm:constr type="primFontSz" for="ch" forName="parTx2" refType="primFontSz" refFor="ch" refForName="parTx1" op="equ"/>
      <dgm:constr type="primFontSz" for="des" forName="desTx2" refType="primFontSz" refFor="des" refForName="desTx1" op="equ"/>
      <dgm:constr type="w" for="ch" forName="parTx3" refType="w"/>
      <dgm:constr type="w" for="ch" forName="chLin3" refType="w" refFor="ch" refForName="parTx3" fact="1.38"/>
      <dgm:constr type="h" for="ch" forName="chLin3" refType="h"/>
      <dgm:constr type="w" for="ch" forName="spPre3" refType="w" fact="0.54"/>
      <dgm:constr type="w" for="ch" forName="spPost3" refType="w" fact="0.54"/>
      <dgm:constr type="h" for="ch" forName="spPre3" refType="h"/>
      <dgm:constr type="h" for="ch" forName="spPost3" refType="h"/>
      <dgm:constr type="primFontSz" for="ch" forName="parTx3" refType="primFontSz" refFor="ch" refForName="parTx1" op="equ"/>
      <dgm:constr type="primFontSz" for="des" forName="desTx3" refType="primFontSz" refFor="des" refForName="desTx1" op="equ"/>
      <dgm:constr type="w" for="ch" forName="parTx4" refType="w"/>
      <dgm:constr type="w" for="ch" forName="chLin4" refType="w" refFor="ch" refForName="parTx4" fact="1.38"/>
      <dgm:constr type="h" for="ch" forName="chLin4" refType="h"/>
      <dgm:constr type="w" for="ch" forName="spPre4" refType="w" fact="0.54"/>
      <dgm:constr type="w" for="ch" forName="spPost4" refType="w" fact="0.54"/>
      <dgm:constr type="h" for="ch" forName="spPre4" refType="h"/>
      <dgm:constr type="h" for="ch" forName="spPost4" refType="h"/>
      <dgm:constr type="primFontSz" for="ch" forName="parTx4" refType="primFontSz" refFor="ch" refForName="parTx1" op="equ"/>
      <dgm:constr type="primFontSz" for="des" forName="desTx4" refType="primFontSz" refFor="des" refForName="desTx1" op="equ"/>
      <dgm:constr type="w" for="ch" forName="parTx5" refType="w"/>
      <dgm:constr type="w" for="ch" forName="chLin5" refType="w" refFor="ch" refForName="parTx5" fact="1.38"/>
      <dgm:constr type="h" for="ch" forName="chLin5" refType="h"/>
      <dgm:constr type="w" for="ch" forName="spPre5" refType="w" fact="0.54"/>
      <dgm:constr type="w" for="ch" forName="spPost5" refType="w" fact="0.54"/>
      <dgm:constr type="h" for="ch" forName="spPre5" refType="h"/>
      <dgm:constr type="h" for="ch" forName="spPost5" refType="h"/>
      <dgm:constr type="primFontSz" for="ch" forName="parTx5" refType="primFontSz" refFor="ch" refForName="parTx1" op="equ"/>
      <dgm:constr type="primFontSz" for="des" forName="desTx5" refType="primFontSz" refFor="des" refForName="desTx1" op="equ"/>
      <dgm:constr type="w" for="ch" forName="parTx6" refType="w"/>
      <dgm:constr type="w" for="ch" forName="chLin6" refType="w" refFor="ch" refForName="parTx6" fact="1.38"/>
      <dgm:constr type="h" for="ch" forName="chLin6" refType="h"/>
      <dgm:constr type="w" for="ch" forName="spPre6" refType="w" fact="0.54"/>
      <dgm:constr type="w" for="ch" forName="spPost6" refType="w" fact="0.54"/>
      <dgm:constr type="h" for="ch" forName="spPre6" refType="h"/>
      <dgm:constr type="h" for="ch" forName="spPost6" refType="h"/>
      <dgm:constr type="primFontSz" for="ch" forName="parTx6" refType="primFontSz" refFor="ch" refForName="parTx1" op="equ"/>
      <dgm:constr type="primFontSz" for="des" forName="desTx6" refType="primFontSz" refFor="des" refForName="desTx1" op="equ"/>
      <dgm:constr type="w" for="ch" forName="parTx7" refType="w"/>
      <dgm:constr type="w" for="ch" forName="chLin7" refType="w" refFor="ch" refForName="parTx7" fact="1.38"/>
      <dgm:constr type="h" for="ch" forName="chLin7" refType="h"/>
      <dgm:constr type="w" for="ch" forName="spPre7" refType="w" fact="0.54"/>
      <dgm:constr type="w" for="ch" forName="spPost7" refType="w" fact="0.54"/>
      <dgm:constr type="h" for="ch" forName="spPre7" refType="h"/>
      <dgm:constr type="h" for="ch" forName="spPost7" refType="h"/>
      <dgm:constr type="primFontSz" for="ch" forName="parTx7" refType="primFontSz" refFor="ch" refForName="parTx1" op="equ"/>
      <dgm:constr type="primFontSz" for="des" forName="desTx7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parTx1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">
            <dgm:if name="Name8" axis="ch" ptType="node" func="cnt" op="gte" val="1">
              <dgm:layoutNode name="spPre1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1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1" refType="w" fact="0.77"/>
                  <dgm:constr type="w" for="ch" forName="top1" refType="w" refFor="ch" refForName="txAndLines1" fact="0.78"/>
                </dgm:constrLst>
                <dgm:forEach name="Name9" axis="ch">
                  <dgm:forEach name="Name10" axis="self" ptType="parTrans">
                    <dgm:layoutNode name="Name11" styleLbl="parChTrans1D1">
                      <dgm:choose name="Name12">
                        <dgm:if name="Name1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1"/>
                          </dgm:alg>
                        </dgm:if>
                        <dgm:else name="Name1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1"/>
                            <dgm:param type="dstNode" val="anchor1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" axis="self" ptType="node">
                    <dgm:choose name="Name16">
                      <dgm:if name="Name17" axis="par ch" ptType="node node" func="cnt" op="equ" val="1">
                        <dgm:layoutNode name="top1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"/>
                    </dgm:choose>
                    <dgm:layoutNode name="txAndLines1">
                      <dgm:choose name="Name19">
                        <dgm:if name="Name20" func="var" arg="dir" op="equ" val="norm">
                          <dgm:alg type="lin"/>
                        </dgm:if>
                        <dgm:else name="Name2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22">
                        <dgm:if name="Name23" axis="root ch" ptType="all node" func="cnt" op="gte" val="2">
                          <dgm:constrLst>
                            <dgm:constr type="w" for="ch" forName="anchor1" refType="w"/>
                            <dgm:constr type="w" for="ch" forName="backup1" refType="w" fact="-1"/>
                            <dgm:constr type="w" for="ch" forName="preLine1" refType="w" fact="0.11"/>
                            <dgm:constr type="w" for="ch" forName="desTx1" refType="w" fact="0.78"/>
                            <dgm:constr type="w" for="ch" forName="postLine1" refType="w" fact="0.11"/>
                          </dgm:constrLst>
                        </dgm:if>
                        <dgm:else name="Name24">
                          <dgm:constrLst>
                            <dgm:constr type="w" for="ch" forName="anchor1" refType="w" fact="0.89"/>
                            <dgm:constr type="w" for="ch" forName="backup1" refType="w" fact="-0.89"/>
                            <dgm:constr type="w" for="ch" forName="preLine1" refType="w" fact="0.11"/>
                            <dgm:constr type="w" for="ch" forName="desTx1" refType="w" fact="0.78"/>
                          </dgm:constrLst>
                        </dgm:else>
                      </dgm:choose>
                      <dgm:layoutNode name="anchor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1" styleLbl="parChTrans1D1" moveWith="desTx1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1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25">
                        <dgm:if name="Name26" axis="root ch" ptType="all node" func="cnt" op="gte" val="2">
                          <dgm:layoutNode name="postLine1" styleLbl="parChTrans1D1" moveWith="desTx1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27"/>
                      </dgm:choose>
                    </dgm:layoutNode>
                  </dgm:forEach>
                  <dgm:choose name="Name28">
                    <dgm:if name="Name29" axis="root ch" ptType="all node" func="cnt" op="gte" val="2">
                      <dgm:forEach name="Name30" axis="self" ptType="parTrans">
                        <dgm:layoutNode name="Name31" styleLbl="parChTrans1D1">
                          <dgm:choose name="Name32">
                            <dgm:if name="Name3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2"/>
                                <dgm:param type="endSty" val="noArr"/>
                                <dgm:param type="dstNode" val="anchor1"/>
                              </dgm:alg>
                            </dgm:if>
                            <dgm:else name="Name3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2"/>
                                <dgm:param type="dstNode" val="anchor1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35"/>
                  </dgm:choose>
                </dgm:forEach>
              </dgm:layoutNode>
              <dgm:choose name="Name36">
                <dgm:if name="Name37" axis="root ch" ptType="all node" func="cnt" op="gte" val="2">
                  <dgm:layoutNode name="spPost1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38"/>
              </dgm:choose>
            </dgm:if>
            <dgm:else name="Name39"/>
          </dgm:choose>
        </dgm:if>
        <dgm:if name="Name40" axis="self" ptType="node" func="pos" op="equ" val="2">
          <dgm:layoutNode name="parTx2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41">
            <dgm:if name="Name42" axis="ch" ptType="node" func="cnt" op="gte" val="1">
              <dgm:layoutNode name="spPre2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2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2" refType="w" fact="0.77"/>
                  <dgm:constr type="w" for="ch" forName="top2" refType="w" refFor="ch" refForName="txAndLines2" fact="0.78"/>
                </dgm:constrLst>
                <dgm:forEach name="Name43" axis="ch">
                  <dgm:forEach name="Name44" axis="self" ptType="parTrans">
                    <dgm:layoutNode name="Name45" styleLbl="parChTrans1D1">
                      <dgm:choose name="Name46">
                        <dgm:if name="Name4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2"/>
                          </dgm:alg>
                        </dgm:if>
                        <dgm:else name="Name4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2"/>
                            <dgm:param type="dstNode" val="anchor2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49" axis="self" ptType="node">
                    <dgm:choose name="Name50">
                      <dgm:if name="Name51" axis="par ch" ptType="node node" func="cnt" op="equ" val="1">
                        <dgm:layoutNode name="top2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52"/>
                    </dgm:choose>
                    <dgm:layoutNode name="txAndLines2">
                      <dgm:choose name="Name53">
                        <dgm:if name="Name54" func="var" arg="dir" op="equ" val="norm">
                          <dgm:alg type="lin"/>
                        </dgm:if>
                        <dgm:else name="Name5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56">
                        <dgm:if name="Name57" axis="root ch" ptType="all node" func="cnt" op="gte" val="3">
                          <dgm:constrLst>
                            <dgm:constr type="w" for="ch" forName="anchor2" refType="w"/>
                            <dgm:constr type="w" for="ch" forName="backup2" refType="w" fact="-1"/>
                            <dgm:constr type="w" for="ch" forName="preLine2" refType="w" fact="0.11"/>
                            <dgm:constr type="w" for="ch" forName="desTx2" refType="w" fact="0.78"/>
                            <dgm:constr type="w" for="ch" forName="postLine2" refType="w" fact="0.11"/>
                          </dgm:constrLst>
                        </dgm:if>
                        <dgm:else name="Name58">
                          <dgm:constrLst>
                            <dgm:constr type="w" for="ch" forName="anchor2" refType="w" fact="0.89"/>
                            <dgm:constr type="w" for="ch" forName="backup2" refType="w" fact="-0.89"/>
                            <dgm:constr type="w" for="ch" forName="preLine2" refType="w" fact="0.11"/>
                            <dgm:constr type="w" for="ch" forName="desTx2" refType="w" fact="0.78"/>
                          </dgm:constrLst>
                        </dgm:else>
                      </dgm:choose>
                      <dgm:layoutNode name="anchor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2" styleLbl="parChTrans1D1" moveWith="desTx2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2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59">
                        <dgm:if name="Name60" axis="root ch" ptType="all node" func="cnt" op="gte" val="3">
                          <dgm:layoutNode name="postLine2" styleLbl="parChTrans1D1" moveWith="desTx2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61"/>
                      </dgm:choose>
                    </dgm:layoutNode>
                  </dgm:forEach>
                  <dgm:choose name="Name62">
                    <dgm:if name="Name63" axis="root ch" ptType="all node" func="cnt" op="gte" val="3">
                      <dgm:forEach name="Name64" axis="self" ptType="parTrans">
                        <dgm:layoutNode name="Name65" styleLbl="parChTrans1D1">
                          <dgm:choose name="Name66">
                            <dgm:if name="Name67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3"/>
                                <dgm:param type="endSty" val="noArr"/>
                                <dgm:param type="dstNode" val="anchor2"/>
                              </dgm:alg>
                            </dgm:if>
                            <dgm:else name="Name68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3"/>
                                <dgm:param type="dstNode" val="anchor2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69"/>
                  </dgm:choose>
                </dgm:forEach>
              </dgm:layoutNode>
              <dgm:choose name="Name70">
                <dgm:if name="Name71" axis="root ch" ptType="all node" func="cnt" op="gte" val="3">
                  <dgm:layoutNode name="spPost2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72"/>
              </dgm:choose>
            </dgm:if>
            <dgm:else name="Name73"/>
          </dgm:choose>
        </dgm:if>
        <dgm:if name="Name74" axis="self" ptType="node" func="pos" op="equ" val="3">
          <dgm:layoutNode name="parTx3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5">
            <dgm:if name="Name76" axis="ch" ptType="node" func="cnt" op="gte" val="1">
              <dgm:layoutNode name="spPre3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3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3" refType="w" fact="0.77"/>
                  <dgm:constr type="w" for="ch" forName="top3" refType="w" refFor="ch" refForName="txAndLines3" fact="0.78"/>
                </dgm:constrLst>
                <dgm:forEach name="Name77" axis="ch">
                  <dgm:forEach name="Name78" axis="self" ptType="parTrans">
                    <dgm:layoutNode name="Name79" styleLbl="parChTrans1D1">
                      <dgm:choose name="Name80">
                        <dgm:if name="Name81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3"/>
                          </dgm:alg>
                        </dgm:if>
                        <dgm:else name="Name82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3"/>
                            <dgm:param type="dstNode" val="anchor3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83" axis="self" ptType="node">
                    <dgm:choose name="Name84">
                      <dgm:if name="Name85" axis="par ch" ptType="node node" func="cnt" op="equ" val="1">
                        <dgm:layoutNode name="top3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86"/>
                    </dgm:choose>
                    <dgm:layoutNode name="txAndLines3">
                      <dgm:choose name="Name87">
                        <dgm:if name="Name88" func="var" arg="dir" op="equ" val="norm">
                          <dgm:alg type="lin"/>
                        </dgm:if>
                        <dgm:else name="Name89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90">
                        <dgm:if name="Name91" axis="root ch" ptType="all node" func="cnt" op="gte" val="4">
                          <dgm:constrLst>
                            <dgm:constr type="w" for="ch" forName="anchor3" refType="w"/>
                            <dgm:constr type="w" for="ch" forName="backup3" refType="w" fact="-1"/>
                            <dgm:constr type="w" for="ch" forName="preLine3" refType="w" fact="0.11"/>
                            <dgm:constr type="w" for="ch" forName="desTx3" refType="w" fact="0.78"/>
                            <dgm:constr type="w" for="ch" forName="postLine3" refType="w" fact="0.11"/>
                          </dgm:constrLst>
                        </dgm:if>
                        <dgm:else name="Name92">
                          <dgm:constrLst>
                            <dgm:constr type="w" for="ch" forName="anchor3" refType="w" fact="0.89"/>
                            <dgm:constr type="w" for="ch" forName="backup3" refType="w" fact="-0.89"/>
                            <dgm:constr type="w" for="ch" forName="preLine3" refType="w" fact="0.11"/>
                            <dgm:constr type="w" for="ch" forName="desTx3" refType="w" fact="0.78"/>
                          </dgm:constrLst>
                        </dgm:else>
                      </dgm:choose>
                      <dgm:layoutNode name="anchor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3" styleLbl="parChTrans1D1" moveWith="desTx3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3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93">
                        <dgm:if name="Name94" axis="root ch" ptType="all node" func="cnt" op="gte" val="4">
                          <dgm:layoutNode name="postLine3" styleLbl="parChTrans1D1" moveWith="desTx3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95"/>
                      </dgm:choose>
                    </dgm:layoutNode>
                  </dgm:forEach>
                  <dgm:choose name="Name96">
                    <dgm:if name="Name97" axis="root ch" ptType="all node" func="cnt" op="gte" val="4">
                      <dgm:forEach name="Name98" axis="self" ptType="parTrans">
                        <dgm:layoutNode name="Name99" styleLbl="parChTrans1D1">
                          <dgm:choose name="Name100">
                            <dgm:if name="Name101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4"/>
                                <dgm:param type="endSty" val="noArr"/>
                                <dgm:param type="dstNode" val="anchor3"/>
                              </dgm:alg>
                            </dgm:if>
                            <dgm:else name="Name102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4"/>
                                <dgm:param type="dstNode" val="anchor3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03"/>
                  </dgm:choose>
                </dgm:forEach>
              </dgm:layoutNode>
              <dgm:choose name="Name104">
                <dgm:if name="Name105" axis="root ch" ptType="all node" func="cnt" op="gte" val="4">
                  <dgm:layoutNode name="spPost3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06"/>
              </dgm:choose>
            </dgm:if>
            <dgm:else name="Name107"/>
          </dgm:choose>
        </dgm:if>
        <dgm:if name="Name108" axis="self" ptType="node" func="pos" op="equ" val="4">
          <dgm:layoutNode name="parTx4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09">
            <dgm:if name="Name110" axis="ch" ptType="node" func="cnt" op="gte" val="1">
              <dgm:layoutNode name="spPre4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4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4" refType="w" fact="0.77"/>
                  <dgm:constr type="w" for="ch" forName="top4" refType="w" refFor="ch" refForName="txAndLines4" fact="0.78"/>
                </dgm:constrLst>
                <dgm:forEach name="Name111" axis="ch">
                  <dgm:forEach name="Name112" axis="self" ptType="parTrans">
                    <dgm:layoutNode name="Name113" styleLbl="parChTrans1D1">
                      <dgm:choose name="Name114">
                        <dgm:if name="Name115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4"/>
                          </dgm:alg>
                        </dgm:if>
                        <dgm:else name="Name116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4"/>
                            <dgm:param type="dstNode" val="anchor4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17" axis="self" ptType="node">
                    <dgm:choose name="Name118">
                      <dgm:if name="Name119" axis="par ch" ptType="node node" func="cnt" op="equ" val="1">
                        <dgm:layoutNode name="top4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20"/>
                    </dgm:choose>
                    <dgm:layoutNode name="txAndLines4">
                      <dgm:choose name="Name121">
                        <dgm:if name="Name122" func="var" arg="dir" op="equ" val="norm">
                          <dgm:alg type="lin"/>
                        </dgm:if>
                        <dgm:else name="Name123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24">
                        <dgm:if name="Name125" axis="root ch" ptType="all node" func="cnt" op="gte" val="5">
                          <dgm:constrLst>
                            <dgm:constr type="w" for="ch" forName="anchor4" refType="w"/>
                            <dgm:constr type="w" for="ch" forName="backup4" refType="w" fact="-1"/>
                            <dgm:constr type="w" for="ch" forName="preLine4" refType="w" fact="0.11"/>
                            <dgm:constr type="w" for="ch" forName="desTx4" refType="w" fact="0.78"/>
                            <dgm:constr type="w" for="ch" forName="postLine4" refType="w" fact="0.11"/>
                          </dgm:constrLst>
                        </dgm:if>
                        <dgm:else name="Name126">
                          <dgm:constrLst>
                            <dgm:constr type="w" for="ch" forName="anchor4" refType="w" fact="0.89"/>
                            <dgm:constr type="w" for="ch" forName="backup4" refType="w" fact="-0.89"/>
                            <dgm:constr type="w" for="ch" forName="preLine4" refType="w" fact="0.11"/>
                            <dgm:constr type="w" for="ch" forName="desTx4" refType="w" fact="0.78"/>
                          </dgm:constrLst>
                        </dgm:else>
                      </dgm:choose>
                      <dgm:layoutNode name="anchor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4" styleLbl="parChTrans1D1" moveWith="desTx4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4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27">
                        <dgm:if name="Name128" axis="root ch" ptType="all node" func="cnt" op="gte" val="5">
                          <dgm:layoutNode name="postLine4" styleLbl="parChTrans1D1" moveWith="desTx4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29"/>
                      </dgm:choose>
                    </dgm:layoutNode>
                  </dgm:forEach>
                  <dgm:choose name="Name130">
                    <dgm:if name="Name131" axis="root ch" ptType="all node" func="cnt" op="gte" val="5">
                      <dgm:forEach name="Name132" axis="self" ptType="parTrans">
                        <dgm:layoutNode name="Name133" styleLbl="parChTrans1D1">
                          <dgm:choose name="Name134">
                            <dgm:if name="Name135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5"/>
                                <dgm:param type="endSty" val="noArr"/>
                                <dgm:param type="dstNode" val="anchor4"/>
                              </dgm:alg>
                            </dgm:if>
                            <dgm:else name="Name136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5"/>
                                <dgm:param type="dstNode" val="anchor4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37"/>
                  </dgm:choose>
                </dgm:forEach>
              </dgm:layoutNode>
              <dgm:choose name="Name138">
                <dgm:if name="Name139" axis="root ch" ptType="all node" func="cnt" op="gte" val="5">
                  <dgm:layoutNode name="spPost4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40"/>
              </dgm:choose>
            </dgm:if>
            <dgm:else name="Name141"/>
          </dgm:choose>
        </dgm:if>
        <dgm:if name="Name142" axis="self" ptType="node" func="pos" op="equ" val="5">
          <dgm:layoutNode name="parTx5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43">
            <dgm:if name="Name144" axis="ch" ptType="node" func="cnt" op="gte" val="1">
              <dgm:layoutNode name="spPre5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5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5" refType="w" fact="0.77"/>
                  <dgm:constr type="w" for="ch" forName="top5" refType="w" refFor="ch" refForName="txAndLines5" fact="0.78"/>
                </dgm:constrLst>
                <dgm:forEach name="Name145" axis="ch">
                  <dgm:forEach name="Name146" axis="self" ptType="parTrans">
                    <dgm:layoutNode name="Name147" styleLbl="parChTrans1D1">
                      <dgm:choose name="Name148">
                        <dgm:if name="Name149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5"/>
                          </dgm:alg>
                        </dgm:if>
                        <dgm:else name="Name150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5"/>
                            <dgm:param type="dstNode" val="anchor5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1" axis="self" ptType="node">
                    <dgm:choose name="Name152">
                      <dgm:if name="Name153" axis="par ch" ptType="node node" func="cnt" op="equ" val="1">
                        <dgm:layoutNode name="top5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54"/>
                    </dgm:choose>
                    <dgm:layoutNode name="txAndLines5">
                      <dgm:choose name="Name155">
                        <dgm:if name="Name156" func="var" arg="dir" op="equ" val="norm">
                          <dgm:alg type="lin"/>
                        </dgm:if>
                        <dgm:else name="Name157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58">
                        <dgm:if name="Name159" axis="root ch" ptType="all node" func="cnt" op="gte" val="6">
                          <dgm:constrLst>
                            <dgm:constr type="w" for="ch" forName="anchor5" refType="w"/>
                            <dgm:constr type="w" for="ch" forName="backup5" refType="w" fact="-1"/>
                            <dgm:constr type="w" for="ch" forName="preLine5" refType="w" fact="0.11"/>
                            <dgm:constr type="w" for="ch" forName="desTx5" refType="w" fact="0.78"/>
                            <dgm:constr type="w" for="ch" forName="postLine5" refType="w" fact="0.11"/>
                          </dgm:constrLst>
                        </dgm:if>
                        <dgm:else name="Name160">
                          <dgm:constrLst>
                            <dgm:constr type="w" for="ch" forName="anchor5" refType="w" fact="0.89"/>
                            <dgm:constr type="w" for="ch" forName="backup5" refType="w" fact="-0.89"/>
                            <dgm:constr type="w" for="ch" forName="preLine5" refType="w" fact="0.11"/>
                            <dgm:constr type="w" for="ch" forName="desTx5" refType="w" fact="0.78"/>
                          </dgm:constrLst>
                        </dgm:else>
                      </dgm:choose>
                      <dgm:layoutNode name="anchor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5" styleLbl="parChTrans1D1" moveWith="desTx5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5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61">
                        <dgm:if name="Name162" axis="root ch" ptType="all node" func="cnt" op="gte" val="6">
                          <dgm:layoutNode name="postLine5" styleLbl="parChTrans1D1" moveWith="desTx5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63"/>
                      </dgm:choose>
                    </dgm:layoutNode>
                  </dgm:forEach>
                  <dgm:choose name="Name164">
                    <dgm:if name="Name165" axis="root ch" ptType="all node" func="cnt" op="gte" val="6">
                      <dgm:forEach name="Name166" axis="self" ptType="parTrans">
                        <dgm:layoutNode name="Name167" styleLbl="parChTrans1D1">
                          <dgm:choose name="Name168">
                            <dgm:if name="Name169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6"/>
                                <dgm:param type="endSty" val="noArr"/>
                                <dgm:param type="dstNode" val="anchor5"/>
                              </dgm:alg>
                            </dgm:if>
                            <dgm:else name="Name170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6"/>
                                <dgm:param type="dstNode" val="anchor5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71"/>
                  </dgm:choose>
                </dgm:forEach>
              </dgm:layoutNode>
              <dgm:choose name="Name172">
                <dgm:if name="Name173" axis="root ch" ptType="all node" func="cnt" op="gte" val="6">
                  <dgm:layoutNode name="spPost5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74"/>
              </dgm:choose>
            </dgm:if>
            <dgm:else name="Name175"/>
          </dgm:choose>
        </dgm:if>
        <dgm:if name="Name176" axis="self" ptType="node" func="pos" op="equ" val="6">
          <dgm:layoutNode name="parTx6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77">
            <dgm:if name="Name178" axis="ch" ptType="node" func="cnt" op="gte" val="1">
              <dgm:layoutNode name="spPre6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6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6" refType="w" fact="0.77"/>
                  <dgm:constr type="w" for="ch" forName="top6" refType="w" refFor="ch" refForName="txAndLines6" fact="0.78"/>
                </dgm:constrLst>
                <dgm:forEach name="Name179" axis="ch">
                  <dgm:forEach name="Name180" axis="self" ptType="parTrans">
                    <dgm:layoutNode name="Name181" styleLbl="parChTrans1D1">
                      <dgm:choose name="Name182">
                        <dgm:if name="Name18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6"/>
                          </dgm:alg>
                        </dgm:if>
                        <dgm:else name="Name18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6"/>
                            <dgm:param type="dstNode" val="anchor6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85" axis="self" ptType="node">
                    <dgm:choose name="Name186">
                      <dgm:if name="Name187" axis="par ch" ptType="node node" func="cnt" op="equ" val="1">
                        <dgm:layoutNode name="top6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8"/>
                    </dgm:choose>
                    <dgm:layoutNode name="txAndLines6">
                      <dgm:choose name="Name189">
                        <dgm:if name="Name190" func="var" arg="dir" op="equ" val="norm">
                          <dgm:alg type="lin"/>
                        </dgm:if>
                        <dgm:else name="Name19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92">
                        <dgm:if name="Name193" axis="root ch" ptType="all node" func="cnt" op="gte" val="7">
                          <dgm:constrLst>
                            <dgm:constr type="w" for="ch" forName="anchor6" refType="w"/>
                            <dgm:constr type="w" for="ch" forName="backup6" refType="w" fact="-1"/>
                            <dgm:constr type="w" for="ch" forName="preLine6" refType="w" fact="0.11"/>
                            <dgm:constr type="w" for="ch" forName="desTx6" refType="w" fact="0.78"/>
                            <dgm:constr type="w" for="ch" forName="postLine6" refType="w" fact="0.11"/>
                          </dgm:constrLst>
                        </dgm:if>
                        <dgm:else name="Name194">
                          <dgm:constrLst>
                            <dgm:constr type="w" for="ch" forName="anchor6" refType="w" fact="0.89"/>
                            <dgm:constr type="w" for="ch" forName="backup6" refType="w" fact="-0.89"/>
                            <dgm:constr type="w" for="ch" forName="preLine6" refType="w" fact="0.11"/>
                            <dgm:constr type="w" for="ch" forName="desTx6" refType="w" fact="0.78"/>
                          </dgm:constrLst>
                        </dgm:else>
                      </dgm:choose>
                      <dgm:layoutNode name="anchor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6" styleLbl="parChTrans1D1" moveWith="desTx6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6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95">
                        <dgm:if name="Name196" axis="root ch" ptType="all node" func="cnt" op="gte" val="7">
                          <dgm:layoutNode name="postLine6" styleLbl="parChTrans1D1" moveWith="desTx6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97"/>
                      </dgm:choose>
                    </dgm:layoutNode>
                  </dgm:forEach>
                  <dgm:choose name="Name198">
                    <dgm:if name="Name199" axis="root ch" ptType="all node" func="cnt" op="gte" val="7">
                      <dgm:forEach name="Name200" axis="self" ptType="parTrans">
                        <dgm:layoutNode name="Name201" styleLbl="parChTrans1D1">
                          <dgm:choose name="Name202">
                            <dgm:if name="Name20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7"/>
                                <dgm:param type="endSty" val="noArr"/>
                                <dgm:param type="dstNode" val="anchor6"/>
                              </dgm:alg>
                            </dgm:if>
                            <dgm:else name="Name20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7"/>
                                <dgm:param type="dstNode" val="anchor6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205"/>
                  </dgm:choose>
                </dgm:forEach>
              </dgm:layoutNode>
              <dgm:choose name="Name206">
                <dgm:if name="Name207" axis="root ch" ptType="all node" func="cnt" op="gte" val="7">
                  <dgm:layoutNode name="spPost6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208"/>
              </dgm:choose>
            </dgm:if>
            <dgm:else name="Name209"/>
          </dgm:choose>
        </dgm:if>
        <dgm:if name="Name210" axis="self" ptType="node" func="pos" op="equ" val="7">
          <dgm:layoutNode name="parTx7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211">
            <dgm:if name="Name212" axis="ch" ptType="node" func="cnt" op="gte" val="1">
              <dgm:layoutNode name="spPre7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7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7" refType="w" fact="0.77"/>
                  <dgm:constr type="w" for="ch" forName="top7" refType="w" refFor="ch" refForName="txAndLines7" fact="0.78"/>
                </dgm:constrLst>
                <dgm:forEach name="Name213" axis="ch">
                  <dgm:forEach name="Name214" axis="self" ptType="parTrans">
                    <dgm:layoutNode name="Name215" styleLbl="parChTrans1D1">
                      <dgm:choose name="Name216">
                        <dgm:if name="Name21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7"/>
                          </dgm:alg>
                        </dgm:if>
                        <dgm:else name="Name21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7"/>
                            <dgm:param type="dstNode" val="anchor7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219" axis="self" ptType="node">
                    <dgm:choose name="Name220">
                      <dgm:if name="Name221" axis="par ch" ptType="node node" func="cnt" op="equ" val="1">
                        <dgm:layoutNode name="top7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222"/>
                    </dgm:choose>
                    <dgm:layoutNode name="txAndLines7">
                      <dgm:choose name="Name223">
                        <dgm:if name="Name224" func="var" arg="dir" op="equ" val="norm">
                          <dgm:alg type="lin"/>
                        </dgm:if>
                        <dgm:else name="Name22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anchor7" refType="w" fact="0.89"/>
                        <dgm:constr type="w" for="ch" forName="backup7" refType="w" fact="-0.89"/>
                        <dgm:constr type="w" for="ch" forName="preLine7" refType="w" fact="0.11"/>
                        <dgm:constr type="w" for="ch" forName="desTx7" refType="w" fact="0.78"/>
                      </dgm:constrLst>
                      <dgm:layoutNode name="anchor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7" styleLbl="parChTrans1D1" moveWith="desTx7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7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</dgm:layoutNode>
                  </dgm:forEach>
                </dgm:forEach>
              </dgm:layoutNode>
            </dgm:if>
            <dgm:else name="Name226"/>
          </dgm:choose>
        </dgm:if>
        <dgm:else name="Name227"/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9/3/layout/SubStepProcess">
  <dgm:title val=""/>
  <dgm:desc val=""/>
  <dgm:catLst>
    <dgm:cat type="process" pri="122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61" srcId="1" destId="11" srcOrd="0" destOrd="0"/>
        <dgm:cxn modelId="62" srcId="1" destId="12" srcOrd="1" destOrd="0"/>
        <dgm:cxn modelId="7" srcId="0" destId="2" srcOrd="0" destOrd="0"/>
        <dgm:cxn modelId="8" srcId="0" destId="3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8" srcId="0" destId="1" srcOrd="0" destOrd="0"/>
        <dgm:cxn modelId="81" srcId="1" destId="11" srcOrd="0" destOrd="0"/>
        <dgm:cxn modelId="82" srcId="1" destId="12" srcOrd="1" destOrd="0"/>
        <dgm:cxn modelId="9" srcId="0" destId="2" srcOrd="0" destOrd="0"/>
        <dgm:cxn modelId="10" srcId="0" destId="3" srcOrd="0" destOrd="0"/>
        <dgm:cxn modelId="11" srcId="0" destId="4" srcOrd="0" destOrd="0"/>
      </dgm:cxnLst>
      <dgm:bg/>
      <dgm:whole/>
    </dgm:dataModel>
  </dgm:clrData>
  <dgm:layoutNode name="Name0">
    <dgm:varLst>
      <dgm:chMax val="7"/>
      <dgm:dir/>
      <dgm:animOne val="branch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Tx1" refType="w"/>
      <dgm:constr type="w" for="ch" forName="chLin1" refType="w" refFor="ch" refForName="parTx1" fact="1.38"/>
      <dgm:constr type="h" for="ch" forName="chLin1" refType="h"/>
      <dgm:constr type="w" for="ch" forName="spPre1" refType="w" fact="0.27"/>
      <dgm:constr type="w" for="ch" forName="spPost1" refType="w" fact="0.27"/>
      <dgm:constr type="h" for="ch" forName="spPre1" refType="h"/>
      <dgm:constr type="h" for="ch" forName="spPost1" refType="h"/>
      <dgm:constr type="primFontSz" for="ch" forName="parTx1" val="65"/>
      <dgm:constr type="primFontSz" for="des" forName="desTx1" refType="primFontSz" refFor="ch" refForName="parTx1" fact="0.78"/>
      <dgm:constr type="primFontSz" for="des" forName="desTx1" op="equ"/>
      <dgm:constr type="w" for="ch" forName="parTx2" refType="w"/>
      <dgm:constr type="w" for="ch" forName="chLin2" refType="w" refFor="ch" refForName="parTx2" fact="1.38"/>
      <dgm:constr type="h" for="ch" forName="chLin2" refType="h"/>
      <dgm:constr type="w" for="ch" forName="spPre2" refType="w" fact="0.54"/>
      <dgm:constr type="w" for="ch" forName="spPost2" refType="w" fact="0.54"/>
      <dgm:constr type="h" for="ch" forName="spPre2" refType="h"/>
      <dgm:constr type="h" for="ch" forName="spPost2" refType="h"/>
      <dgm:constr type="primFontSz" for="ch" forName="parTx2" refType="primFontSz" refFor="ch" refForName="parTx1" op="equ"/>
      <dgm:constr type="primFontSz" for="des" forName="desTx2" refType="primFontSz" refFor="des" refForName="desTx1" op="equ"/>
      <dgm:constr type="w" for="ch" forName="parTx3" refType="w"/>
      <dgm:constr type="w" for="ch" forName="chLin3" refType="w" refFor="ch" refForName="parTx3" fact="1.38"/>
      <dgm:constr type="h" for="ch" forName="chLin3" refType="h"/>
      <dgm:constr type="w" for="ch" forName="spPre3" refType="w" fact="0.54"/>
      <dgm:constr type="w" for="ch" forName="spPost3" refType="w" fact="0.54"/>
      <dgm:constr type="h" for="ch" forName="spPre3" refType="h"/>
      <dgm:constr type="h" for="ch" forName="spPost3" refType="h"/>
      <dgm:constr type="primFontSz" for="ch" forName="parTx3" refType="primFontSz" refFor="ch" refForName="parTx1" op="equ"/>
      <dgm:constr type="primFontSz" for="des" forName="desTx3" refType="primFontSz" refFor="des" refForName="desTx1" op="equ"/>
      <dgm:constr type="w" for="ch" forName="parTx4" refType="w"/>
      <dgm:constr type="w" for="ch" forName="chLin4" refType="w" refFor="ch" refForName="parTx4" fact="1.38"/>
      <dgm:constr type="h" for="ch" forName="chLin4" refType="h"/>
      <dgm:constr type="w" for="ch" forName="spPre4" refType="w" fact="0.54"/>
      <dgm:constr type="w" for="ch" forName="spPost4" refType="w" fact="0.54"/>
      <dgm:constr type="h" for="ch" forName="spPre4" refType="h"/>
      <dgm:constr type="h" for="ch" forName="spPost4" refType="h"/>
      <dgm:constr type="primFontSz" for="ch" forName="parTx4" refType="primFontSz" refFor="ch" refForName="parTx1" op="equ"/>
      <dgm:constr type="primFontSz" for="des" forName="desTx4" refType="primFontSz" refFor="des" refForName="desTx1" op="equ"/>
      <dgm:constr type="w" for="ch" forName="parTx5" refType="w"/>
      <dgm:constr type="w" for="ch" forName="chLin5" refType="w" refFor="ch" refForName="parTx5" fact="1.38"/>
      <dgm:constr type="h" for="ch" forName="chLin5" refType="h"/>
      <dgm:constr type="w" for="ch" forName="spPre5" refType="w" fact="0.54"/>
      <dgm:constr type="w" for="ch" forName="spPost5" refType="w" fact="0.54"/>
      <dgm:constr type="h" for="ch" forName="spPre5" refType="h"/>
      <dgm:constr type="h" for="ch" forName="spPost5" refType="h"/>
      <dgm:constr type="primFontSz" for="ch" forName="parTx5" refType="primFontSz" refFor="ch" refForName="parTx1" op="equ"/>
      <dgm:constr type="primFontSz" for="des" forName="desTx5" refType="primFontSz" refFor="des" refForName="desTx1" op="equ"/>
      <dgm:constr type="w" for="ch" forName="parTx6" refType="w"/>
      <dgm:constr type="w" for="ch" forName="chLin6" refType="w" refFor="ch" refForName="parTx6" fact="1.38"/>
      <dgm:constr type="h" for="ch" forName="chLin6" refType="h"/>
      <dgm:constr type="w" for="ch" forName="spPre6" refType="w" fact="0.54"/>
      <dgm:constr type="w" for="ch" forName="spPost6" refType="w" fact="0.54"/>
      <dgm:constr type="h" for="ch" forName="spPre6" refType="h"/>
      <dgm:constr type="h" for="ch" forName="spPost6" refType="h"/>
      <dgm:constr type="primFontSz" for="ch" forName="parTx6" refType="primFontSz" refFor="ch" refForName="parTx1" op="equ"/>
      <dgm:constr type="primFontSz" for="des" forName="desTx6" refType="primFontSz" refFor="des" refForName="desTx1" op="equ"/>
      <dgm:constr type="w" for="ch" forName="parTx7" refType="w"/>
      <dgm:constr type="w" for="ch" forName="chLin7" refType="w" refFor="ch" refForName="parTx7" fact="1.38"/>
      <dgm:constr type="h" for="ch" forName="chLin7" refType="h"/>
      <dgm:constr type="w" for="ch" forName="spPre7" refType="w" fact="0.54"/>
      <dgm:constr type="w" for="ch" forName="spPost7" refType="w" fact="0.54"/>
      <dgm:constr type="h" for="ch" forName="spPre7" refType="h"/>
      <dgm:constr type="h" for="ch" forName="spPost7" refType="h"/>
      <dgm:constr type="primFontSz" for="ch" forName="parTx7" refType="primFontSz" refFor="ch" refForName="parTx1" op="equ"/>
      <dgm:constr type="primFontSz" for="des" forName="desTx7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parTx1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">
            <dgm:if name="Name8" axis="ch" ptType="node" func="cnt" op="gte" val="1">
              <dgm:layoutNode name="spPre1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1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1" refType="w" fact="0.77"/>
                  <dgm:constr type="w" for="ch" forName="top1" refType="w" refFor="ch" refForName="txAndLines1" fact="0.78"/>
                </dgm:constrLst>
                <dgm:forEach name="Name9" axis="ch">
                  <dgm:forEach name="Name10" axis="self" ptType="parTrans">
                    <dgm:layoutNode name="Name11" styleLbl="parChTrans1D1">
                      <dgm:choose name="Name12">
                        <dgm:if name="Name1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1"/>
                          </dgm:alg>
                        </dgm:if>
                        <dgm:else name="Name1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1"/>
                            <dgm:param type="dstNode" val="anchor1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" axis="self" ptType="node">
                    <dgm:choose name="Name16">
                      <dgm:if name="Name17" axis="par ch" ptType="node node" func="cnt" op="equ" val="1">
                        <dgm:layoutNode name="top1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"/>
                    </dgm:choose>
                    <dgm:layoutNode name="txAndLines1">
                      <dgm:choose name="Name19">
                        <dgm:if name="Name20" func="var" arg="dir" op="equ" val="norm">
                          <dgm:alg type="lin"/>
                        </dgm:if>
                        <dgm:else name="Name2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22">
                        <dgm:if name="Name23" axis="root ch" ptType="all node" func="cnt" op="gte" val="2">
                          <dgm:constrLst>
                            <dgm:constr type="w" for="ch" forName="anchor1" refType="w"/>
                            <dgm:constr type="w" for="ch" forName="backup1" refType="w" fact="-1"/>
                            <dgm:constr type="w" for="ch" forName="preLine1" refType="w" fact="0.11"/>
                            <dgm:constr type="w" for="ch" forName="desTx1" refType="w" fact="0.78"/>
                            <dgm:constr type="w" for="ch" forName="postLine1" refType="w" fact="0.11"/>
                          </dgm:constrLst>
                        </dgm:if>
                        <dgm:else name="Name24">
                          <dgm:constrLst>
                            <dgm:constr type="w" for="ch" forName="anchor1" refType="w" fact="0.89"/>
                            <dgm:constr type="w" for="ch" forName="backup1" refType="w" fact="-0.89"/>
                            <dgm:constr type="w" for="ch" forName="preLine1" refType="w" fact="0.11"/>
                            <dgm:constr type="w" for="ch" forName="desTx1" refType="w" fact="0.78"/>
                          </dgm:constrLst>
                        </dgm:else>
                      </dgm:choose>
                      <dgm:layoutNode name="anchor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1" styleLbl="parChTrans1D1" moveWith="desTx1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1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25">
                        <dgm:if name="Name26" axis="root ch" ptType="all node" func="cnt" op="gte" val="2">
                          <dgm:layoutNode name="postLine1" styleLbl="parChTrans1D1" moveWith="desTx1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27"/>
                      </dgm:choose>
                    </dgm:layoutNode>
                  </dgm:forEach>
                  <dgm:choose name="Name28">
                    <dgm:if name="Name29" axis="root ch" ptType="all node" func="cnt" op="gte" val="2">
                      <dgm:forEach name="Name30" axis="self" ptType="parTrans">
                        <dgm:layoutNode name="Name31" styleLbl="parChTrans1D1">
                          <dgm:choose name="Name32">
                            <dgm:if name="Name3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2"/>
                                <dgm:param type="endSty" val="noArr"/>
                                <dgm:param type="dstNode" val="anchor1"/>
                              </dgm:alg>
                            </dgm:if>
                            <dgm:else name="Name3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2"/>
                                <dgm:param type="dstNode" val="anchor1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35"/>
                  </dgm:choose>
                </dgm:forEach>
              </dgm:layoutNode>
              <dgm:choose name="Name36">
                <dgm:if name="Name37" axis="root ch" ptType="all node" func="cnt" op="gte" val="2">
                  <dgm:layoutNode name="spPost1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38"/>
              </dgm:choose>
            </dgm:if>
            <dgm:else name="Name39"/>
          </dgm:choose>
        </dgm:if>
        <dgm:if name="Name40" axis="self" ptType="node" func="pos" op="equ" val="2">
          <dgm:layoutNode name="parTx2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41">
            <dgm:if name="Name42" axis="ch" ptType="node" func="cnt" op="gte" val="1">
              <dgm:layoutNode name="spPre2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2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2" refType="w" fact="0.77"/>
                  <dgm:constr type="w" for="ch" forName="top2" refType="w" refFor="ch" refForName="txAndLines2" fact="0.78"/>
                </dgm:constrLst>
                <dgm:forEach name="Name43" axis="ch">
                  <dgm:forEach name="Name44" axis="self" ptType="parTrans">
                    <dgm:layoutNode name="Name45" styleLbl="parChTrans1D1">
                      <dgm:choose name="Name46">
                        <dgm:if name="Name4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2"/>
                          </dgm:alg>
                        </dgm:if>
                        <dgm:else name="Name4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2"/>
                            <dgm:param type="dstNode" val="anchor2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49" axis="self" ptType="node">
                    <dgm:choose name="Name50">
                      <dgm:if name="Name51" axis="par ch" ptType="node node" func="cnt" op="equ" val="1">
                        <dgm:layoutNode name="top2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52"/>
                    </dgm:choose>
                    <dgm:layoutNode name="txAndLines2">
                      <dgm:choose name="Name53">
                        <dgm:if name="Name54" func="var" arg="dir" op="equ" val="norm">
                          <dgm:alg type="lin"/>
                        </dgm:if>
                        <dgm:else name="Name5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56">
                        <dgm:if name="Name57" axis="root ch" ptType="all node" func="cnt" op="gte" val="3">
                          <dgm:constrLst>
                            <dgm:constr type="w" for="ch" forName="anchor2" refType="w"/>
                            <dgm:constr type="w" for="ch" forName="backup2" refType="w" fact="-1"/>
                            <dgm:constr type="w" for="ch" forName="preLine2" refType="w" fact="0.11"/>
                            <dgm:constr type="w" for="ch" forName="desTx2" refType="w" fact="0.78"/>
                            <dgm:constr type="w" for="ch" forName="postLine2" refType="w" fact="0.11"/>
                          </dgm:constrLst>
                        </dgm:if>
                        <dgm:else name="Name58">
                          <dgm:constrLst>
                            <dgm:constr type="w" for="ch" forName="anchor2" refType="w" fact="0.89"/>
                            <dgm:constr type="w" for="ch" forName="backup2" refType="w" fact="-0.89"/>
                            <dgm:constr type="w" for="ch" forName="preLine2" refType="w" fact="0.11"/>
                            <dgm:constr type="w" for="ch" forName="desTx2" refType="w" fact="0.78"/>
                          </dgm:constrLst>
                        </dgm:else>
                      </dgm:choose>
                      <dgm:layoutNode name="anchor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2" styleLbl="parChTrans1D1" moveWith="desTx2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2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59">
                        <dgm:if name="Name60" axis="root ch" ptType="all node" func="cnt" op="gte" val="3">
                          <dgm:layoutNode name="postLine2" styleLbl="parChTrans1D1" moveWith="desTx2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61"/>
                      </dgm:choose>
                    </dgm:layoutNode>
                  </dgm:forEach>
                  <dgm:choose name="Name62">
                    <dgm:if name="Name63" axis="root ch" ptType="all node" func="cnt" op="gte" val="3">
                      <dgm:forEach name="Name64" axis="self" ptType="parTrans">
                        <dgm:layoutNode name="Name65" styleLbl="parChTrans1D1">
                          <dgm:choose name="Name66">
                            <dgm:if name="Name67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3"/>
                                <dgm:param type="endSty" val="noArr"/>
                                <dgm:param type="dstNode" val="anchor2"/>
                              </dgm:alg>
                            </dgm:if>
                            <dgm:else name="Name68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3"/>
                                <dgm:param type="dstNode" val="anchor2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69"/>
                  </dgm:choose>
                </dgm:forEach>
              </dgm:layoutNode>
              <dgm:choose name="Name70">
                <dgm:if name="Name71" axis="root ch" ptType="all node" func="cnt" op="gte" val="3">
                  <dgm:layoutNode name="spPost2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72"/>
              </dgm:choose>
            </dgm:if>
            <dgm:else name="Name73"/>
          </dgm:choose>
        </dgm:if>
        <dgm:if name="Name74" axis="self" ptType="node" func="pos" op="equ" val="3">
          <dgm:layoutNode name="parTx3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5">
            <dgm:if name="Name76" axis="ch" ptType="node" func="cnt" op="gte" val="1">
              <dgm:layoutNode name="spPre3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3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3" refType="w" fact="0.77"/>
                  <dgm:constr type="w" for="ch" forName="top3" refType="w" refFor="ch" refForName="txAndLines3" fact="0.78"/>
                </dgm:constrLst>
                <dgm:forEach name="Name77" axis="ch">
                  <dgm:forEach name="Name78" axis="self" ptType="parTrans">
                    <dgm:layoutNode name="Name79" styleLbl="parChTrans1D1">
                      <dgm:choose name="Name80">
                        <dgm:if name="Name81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3"/>
                          </dgm:alg>
                        </dgm:if>
                        <dgm:else name="Name82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3"/>
                            <dgm:param type="dstNode" val="anchor3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83" axis="self" ptType="node">
                    <dgm:choose name="Name84">
                      <dgm:if name="Name85" axis="par ch" ptType="node node" func="cnt" op="equ" val="1">
                        <dgm:layoutNode name="top3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86"/>
                    </dgm:choose>
                    <dgm:layoutNode name="txAndLines3">
                      <dgm:choose name="Name87">
                        <dgm:if name="Name88" func="var" arg="dir" op="equ" val="norm">
                          <dgm:alg type="lin"/>
                        </dgm:if>
                        <dgm:else name="Name89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90">
                        <dgm:if name="Name91" axis="root ch" ptType="all node" func="cnt" op="gte" val="4">
                          <dgm:constrLst>
                            <dgm:constr type="w" for="ch" forName="anchor3" refType="w"/>
                            <dgm:constr type="w" for="ch" forName="backup3" refType="w" fact="-1"/>
                            <dgm:constr type="w" for="ch" forName="preLine3" refType="w" fact="0.11"/>
                            <dgm:constr type="w" for="ch" forName="desTx3" refType="w" fact="0.78"/>
                            <dgm:constr type="w" for="ch" forName="postLine3" refType="w" fact="0.11"/>
                          </dgm:constrLst>
                        </dgm:if>
                        <dgm:else name="Name92">
                          <dgm:constrLst>
                            <dgm:constr type="w" for="ch" forName="anchor3" refType="w" fact="0.89"/>
                            <dgm:constr type="w" for="ch" forName="backup3" refType="w" fact="-0.89"/>
                            <dgm:constr type="w" for="ch" forName="preLine3" refType="w" fact="0.11"/>
                            <dgm:constr type="w" for="ch" forName="desTx3" refType="w" fact="0.78"/>
                          </dgm:constrLst>
                        </dgm:else>
                      </dgm:choose>
                      <dgm:layoutNode name="anchor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3" styleLbl="parChTrans1D1" moveWith="desTx3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3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93">
                        <dgm:if name="Name94" axis="root ch" ptType="all node" func="cnt" op="gte" val="4">
                          <dgm:layoutNode name="postLine3" styleLbl="parChTrans1D1" moveWith="desTx3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95"/>
                      </dgm:choose>
                    </dgm:layoutNode>
                  </dgm:forEach>
                  <dgm:choose name="Name96">
                    <dgm:if name="Name97" axis="root ch" ptType="all node" func="cnt" op="gte" val="4">
                      <dgm:forEach name="Name98" axis="self" ptType="parTrans">
                        <dgm:layoutNode name="Name99" styleLbl="parChTrans1D1">
                          <dgm:choose name="Name100">
                            <dgm:if name="Name101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4"/>
                                <dgm:param type="endSty" val="noArr"/>
                                <dgm:param type="dstNode" val="anchor3"/>
                              </dgm:alg>
                            </dgm:if>
                            <dgm:else name="Name102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4"/>
                                <dgm:param type="dstNode" val="anchor3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03"/>
                  </dgm:choose>
                </dgm:forEach>
              </dgm:layoutNode>
              <dgm:choose name="Name104">
                <dgm:if name="Name105" axis="root ch" ptType="all node" func="cnt" op="gte" val="4">
                  <dgm:layoutNode name="spPost3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06"/>
              </dgm:choose>
            </dgm:if>
            <dgm:else name="Name107"/>
          </dgm:choose>
        </dgm:if>
        <dgm:if name="Name108" axis="self" ptType="node" func="pos" op="equ" val="4">
          <dgm:layoutNode name="parTx4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09">
            <dgm:if name="Name110" axis="ch" ptType="node" func="cnt" op="gte" val="1">
              <dgm:layoutNode name="spPre4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4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4" refType="w" fact="0.77"/>
                  <dgm:constr type="w" for="ch" forName="top4" refType="w" refFor="ch" refForName="txAndLines4" fact="0.78"/>
                </dgm:constrLst>
                <dgm:forEach name="Name111" axis="ch">
                  <dgm:forEach name="Name112" axis="self" ptType="parTrans">
                    <dgm:layoutNode name="Name113" styleLbl="parChTrans1D1">
                      <dgm:choose name="Name114">
                        <dgm:if name="Name115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4"/>
                          </dgm:alg>
                        </dgm:if>
                        <dgm:else name="Name116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4"/>
                            <dgm:param type="dstNode" val="anchor4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17" axis="self" ptType="node">
                    <dgm:choose name="Name118">
                      <dgm:if name="Name119" axis="par ch" ptType="node node" func="cnt" op="equ" val="1">
                        <dgm:layoutNode name="top4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20"/>
                    </dgm:choose>
                    <dgm:layoutNode name="txAndLines4">
                      <dgm:choose name="Name121">
                        <dgm:if name="Name122" func="var" arg="dir" op="equ" val="norm">
                          <dgm:alg type="lin"/>
                        </dgm:if>
                        <dgm:else name="Name123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24">
                        <dgm:if name="Name125" axis="root ch" ptType="all node" func="cnt" op="gte" val="5">
                          <dgm:constrLst>
                            <dgm:constr type="w" for="ch" forName="anchor4" refType="w"/>
                            <dgm:constr type="w" for="ch" forName="backup4" refType="w" fact="-1"/>
                            <dgm:constr type="w" for="ch" forName="preLine4" refType="w" fact="0.11"/>
                            <dgm:constr type="w" for="ch" forName="desTx4" refType="w" fact="0.78"/>
                            <dgm:constr type="w" for="ch" forName="postLine4" refType="w" fact="0.11"/>
                          </dgm:constrLst>
                        </dgm:if>
                        <dgm:else name="Name126">
                          <dgm:constrLst>
                            <dgm:constr type="w" for="ch" forName="anchor4" refType="w" fact="0.89"/>
                            <dgm:constr type="w" for="ch" forName="backup4" refType="w" fact="-0.89"/>
                            <dgm:constr type="w" for="ch" forName="preLine4" refType="w" fact="0.11"/>
                            <dgm:constr type="w" for="ch" forName="desTx4" refType="w" fact="0.78"/>
                          </dgm:constrLst>
                        </dgm:else>
                      </dgm:choose>
                      <dgm:layoutNode name="anchor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4" styleLbl="parChTrans1D1" moveWith="desTx4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4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27">
                        <dgm:if name="Name128" axis="root ch" ptType="all node" func="cnt" op="gte" val="5">
                          <dgm:layoutNode name="postLine4" styleLbl="parChTrans1D1" moveWith="desTx4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29"/>
                      </dgm:choose>
                    </dgm:layoutNode>
                  </dgm:forEach>
                  <dgm:choose name="Name130">
                    <dgm:if name="Name131" axis="root ch" ptType="all node" func="cnt" op="gte" val="5">
                      <dgm:forEach name="Name132" axis="self" ptType="parTrans">
                        <dgm:layoutNode name="Name133" styleLbl="parChTrans1D1">
                          <dgm:choose name="Name134">
                            <dgm:if name="Name135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5"/>
                                <dgm:param type="endSty" val="noArr"/>
                                <dgm:param type="dstNode" val="anchor4"/>
                              </dgm:alg>
                            </dgm:if>
                            <dgm:else name="Name136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5"/>
                                <dgm:param type="dstNode" val="anchor4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37"/>
                  </dgm:choose>
                </dgm:forEach>
              </dgm:layoutNode>
              <dgm:choose name="Name138">
                <dgm:if name="Name139" axis="root ch" ptType="all node" func="cnt" op="gte" val="5">
                  <dgm:layoutNode name="spPost4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40"/>
              </dgm:choose>
            </dgm:if>
            <dgm:else name="Name141"/>
          </dgm:choose>
        </dgm:if>
        <dgm:if name="Name142" axis="self" ptType="node" func="pos" op="equ" val="5">
          <dgm:layoutNode name="parTx5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43">
            <dgm:if name="Name144" axis="ch" ptType="node" func="cnt" op="gte" val="1">
              <dgm:layoutNode name="spPre5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5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5" refType="w" fact="0.77"/>
                  <dgm:constr type="w" for="ch" forName="top5" refType="w" refFor="ch" refForName="txAndLines5" fact="0.78"/>
                </dgm:constrLst>
                <dgm:forEach name="Name145" axis="ch">
                  <dgm:forEach name="Name146" axis="self" ptType="parTrans">
                    <dgm:layoutNode name="Name147" styleLbl="parChTrans1D1">
                      <dgm:choose name="Name148">
                        <dgm:if name="Name149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5"/>
                          </dgm:alg>
                        </dgm:if>
                        <dgm:else name="Name150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5"/>
                            <dgm:param type="dstNode" val="anchor5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1" axis="self" ptType="node">
                    <dgm:choose name="Name152">
                      <dgm:if name="Name153" axis="par ch" ptType="node node" func="cnt" op="equ" val="1">
                        <dgm:layoutNode name="top5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54"/>
                    </dgm:choose>
                    <dgm:layoutNode name="txAndLines5">
                      <dgm:choose name="Name155">
                        <dgm:if name="Name156" func="var" arg="dir" op="equ" val="norm">
                          <dgm:alg type="lin"/>
                        </dgm:if>
                        <dgm:else name="Name157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58">
                        <dgm:if name="Name159" axis="root ch" ptType="all node" func="cnt" op="gte" val="6">
                          <dgm:constrLst>
                            <dgm:constr type="w" for="ch" forName="anchor5" refType="w"/>
                            <dgm:constr type="w" for="ch" forName="backup5" refType="w" fact="-1"/>
                            <dgm:constr type="w" for="ch" forName="preLine5" refType="w" fact="0.11"/>
                            <dgm:constr type="w" for="ch" forName="desTx5" refType="w" fact="0.78"/>
                            <dgm:constr type="w" for="ch" forName="postLine5" refType="w" fact="0.11"/>
                          </dgm:constrLst>
                        </dgm:if>
                        <dgm:else name="Name160">
                          <dgm:constrLst>
                            <dgm:constr type="w" for="ch" forName="anchor5" refType="w" fact="0.89"/>
                            <dgm:constr type="w" for="ch" forName="backup5" refType="w" fact="-0.89"/>
                            <dgm:constr type="w" for="ch" forName="preLine5" refType="w" fact="0.11"/>
                            <dgm:constr type="w" for="ch" forName="desTx5" refType="w" fact="0.78"/>
                          </dgm:constrLst>
                        </dgm:else>
                      </dgm:choose>
                      <dgm:layoutNode name="anchor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5" styleLbl="parChTrans1D1" moveWith="desTx5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5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61">
                        <dgm:if name="Name162" axis="root ch" ptType="all node" func="cnt" op="gte" val="6">
                          <dgm:layoutNode name="postLine5" styleLbl="parChTrans1D1" moveWith="desTx5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63"/>
                      </dgm:choose>
                    </dgm:layoutNode>
                  </dgm:forEach>
                  <dgm:choose name="Name164">
                    <dgm:if name="Name165" axis="root ch" ptType="all node" func="cnt" op="gte" val="6">
                      <dgm:forEach name="Name166" axis="self" ptType="parTrans">
                        <dgm:layoutNode name="Name167" styleLbl="parChTrans1D1">
                          <dgm:choose name="Name168">
                            <dgm:if name="Name169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6"/>
                                <dgm:param type="endSty" val="noArr"/>
                                <dgm:param type="dstNode" val="anchor5"/>
                              </dgm:alg>
                            </dgm:if>
                            <dgm:else name="Name170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6"/>
                                <dgm:param type="dstNode" val="anchor5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71"/>
                  </dgm:choose>
                </dgm:forEach>
              </dgm:layoutNode>
              <dgm:choose name="Name172">
                <dgm:if name="Name173" axis="root ch" ptType="all node" func="cnt" op="gte" val="6">
                  <dgm:layoutNode name="spPost5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74"/>
              </dgm:choose>
            </dgm:if>
            <dgm:else name="Name175"/>
          </dgm:choose>
        </dgm:if>
        <dgm:if name="Name176" axis="self" ptType="node" func="pos" op="equ" val="6">
          <dgm:layoutNode name="parTx6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77">
            <dgm:if name="Name178" axis="ch" ptType="node" func="cnt" op="gte" val="1">
              <dgm:layoutNode name="spPre6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6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6" refType="w" fact="0.77"/>
                  <dgm:constr type="w" for="ch" forName="top6" refType="w" refFor="ch" refForName="txAndLines6" fact="0.78"/>
                </dgm:constrLst>
                <dgm:forEach name="Name179" axis="ch">
                  <dgm:forEach name="Name180" axis="self" ptType="parTrans">
                    <dgm:layoutNode name="Name181" styleLbl="parChTrans1D1">
                      <dgm:choose name="Name182">
                        <dgm:if name="Name18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6"/>
                          </dgm:alg>
                        </dgm:if>
                        <dgm:else name="Name18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6"/>
                            <dgm:param type="dstNode" val="anchor6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85" axis="self" ptType="node">
                    <dgm:choose name="Name186">
                      <dgm:if name="Name187" axis="par ch" ptType="node node" func="cnt" op="equ" val="1">
                        <dgm:layoutNode name="top6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8"/>
                    </dgm:choose>
                    <dgm:layoutNode name="txAndLines6">
                      <dgm:choose name="Name189">
                        <dgm:if name="Name190" func="var" arg="dir" op="equ" val="norm">
                          <dgm:alg type="lin"/>
                        </dgm:if>
                        <dgm:else name="Name19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92">
                        <dgm:if name="Name193" axis="root ch" ptType="all node" func="cnt" op="gte" val="7">
                          <dgm:constrLst>
                            <dgm:constr type="w" for="ch" forName="anchor6" refType="w"/>
                            <dgm:constr type="w" for="ch" forName="backup6" refType="w" fact="-1"/>
                            <dgm:constr type="w" for="ch" forName="preLine6" refType="w" fact="0.11"/>
                            <dgm:constr type="w" for="ch" forName="desTx6" refType="w" fact="0.78"/>
                            <dgm:constr type="w" for="ch" forName="postLine6" refType="w" fact="0.11"/>
                          </dgm:constrLst>
                        </dgm:if>
                        <dgm:else name="Name194">
                          <dgm:constrLst>
                            <dgm:constr type="w" for="ch" forName="anchor6" refType="w" fact="0.89"/>
                            <dgm:constr type="w" for="ch" forName="backup6" refType="w" fact="-0.89"/>
                            <dgm:constr type="w" for="ch" forName="preLine6" refType="w" fact="0.11"/>
                            <dgm:constr type="w" for="ch" forName="desTx6" refType="w" fact="0.78"/>
                          </dgm:constrLst>
                        </dgm:else>
                      </dgm:choose>
                      <dgm:layoutNode name="anchor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6" styleLbl="parChTrans1D1" moveWith="desTx6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6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95">
                        <dgm:if name="Name196" axis="root ch" ptType="all node" func="cnt" op="gte" val="7">
                          <dgm:layoutNode name="postLine6" styleLbl="parChTrans1D1" moveWith="desTx6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97"/>
                      </dgm:choose>
                    </dgm:layoutNode>
                  </dgm:forEach>
                  <dgm:choose name="Name198">
                    <dgm:if name="Name199" axis="root ch" ptType="all node" func="cnt" op="gte" val="7">
                      <dgm:forEach name="Name200" axis="self" ptType="parTrans">
                        <dgm:layoutNode name="Name201" styleLbl="parChTrans1D1">
                          <dgm:choose name="Name202">
                            <dgm:if name="Name20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7"/>
                                <dgm:param type="endSty" val="noArr"/>
                                <dgm:param type="dstNode" val="anchor6"/>
                              </dgm:alg>
                            </dgm:if>
                            <dgm:else name="Name20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7"/>
                                <dgm:param type="dstNode" val="anchor6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205"/>
                  </dgm:choose>
                </dgm:forEach>
              </dgm:layoutNode>
              <dgm:choose name="Name206">
                <dgm:if name="Name207" axis="root ch" ptType="all node" func="cnt" op="gte" val="7">
                  <dgm:layoutNode name="spPost6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208"/>
              </dgm:choose>
            </dgm:if>
            <dgm:else name="Name209"/>
          </dgm:choose>
        </dgm:if>
        <dgm:if name="Name210" axis="self" ptType="node" func="pos" op="equ" val="7">
          <dgm:layoutNode name="parTx7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211">
            <dgm:if name="Name212" axis="ch" ptType="node" func="cnt" op="gte" val="1">
              <dgm:layoutNode name="spPre7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7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7" refType="w" fact="0.77"/>
                  <dgm:constr type="w" for="ch" forName="top7" refType="w" refFor="ch" refForName="txAndLines7" fact="0.78"/>
                </dgm:constrLst>
                <dgm:forEach name="Name213" axis="ch">
                  <dgm:forEach name="Name214" axis="self" ptType="parTrans">
                    <dgm:layoutNode name="Name215" styleLbl="parChTrans1D1">
                      <dgm:choose name="Name216">
                        <dgm:if name="Name21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7"/>
                          </dgm:alg>
                        </dgm:if>
                        <dgm:else name="Name21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7"/>
                            <dgm:param type="dstNode" val="anchor7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219" axis="self" ptType="node">
                    <dgm:choose name="Name220">
                      <dgm:if name="Name221" axis="par ch" ptType="node node" func="cnt" op="equ" val="1">
                        <dgm:layoutNode name="top7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222"/>
                    </dgm:choose>
                    <dgm:layoutNode name="txAndLines7">
                      <dgm:choose name="Name223">
                        <dgm:if name="Name224" func="var" arg="dir" op="equ" val="norm">
                          <dgm:alg type="lin"/>
                        </dgm:if>
                        <dgm:else name="Name22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anchor7" refType="w" fact="0.89"/>
                        <dgm:constr type="w" for="ch" forName="backup7" refType="w" fact="-0.89"/>
                        <dgm:constr type="w" for="ch" forName="preLine7" refType="w" fact="0.11"/>
                        <dgm:constr type="w" for="ch" forName="desTx7" refType="w" fact="0.78"/>
                      </dgm:constrLst>
                      <dgm:layoutNode name="anchor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7" styleLbl="parChTrans1D1" moveWith="desTx7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7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</dgm:layoutNode>
                  </dgm:forEach>
                </dgm:forEach>
              </dgm:layoutNode>
            </dgm:if>
            <dgm:else name="Name226"/>
          </dgm:choose>
        </dgm:if>
        <dgm:else name="Name227"/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9/3/layout/PhasedProcess">
  <dgm:title val=""/>
  <dgm:desc val=""/>
  <dgm:catLst>
    <dgm:cat type="process" pri="1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clrData>
  <dgm:layoutNode name="Name0">
    <dgm:varLst>
      <dgm:chMax val="3"/>
      <dgm:chPref val="3"/>
      <dgm:bulletEnabled val="1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gte" val="3">
        <dgm:alg type="composite">
          <dgm:param type="ar" val="2.8316"/>
        </dgm:alg>
        <dgm:choose name="Name3">
          <dgm:if name="Name4" func="var" arg="dir" op="equ" val="norm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parentText3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rightChild" refType="primFontSz" refFor="des" refForName="parentText1" op="lte"/>
              <dgm:constr type="primFontSz" for="des" forName="rightChild" refType="primFontSz" refFor="des" refForName="parentText2" op="lte"/>
              <dgm:constr type="primFontSz" for="des" forName="rightChild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0567"/>
              <dgm:constr type="t" for="ch" forName="leftComposite" refType="h" fact="0.1159"/>
              <dgm:constr type="w" for="ch" forName="leftComposite" refType="w" fact="0.2455"/>
              <dgm:constr type="h" for="ch" forName="leftComposite" refType="h" fact="0.6953"/>
              <dgm:constr type="l" for="ch" forName="middleComposite" refType="w" fact="0.365"/>
              <dgm:constr type="t" for="ch" forName="middleComposite" refType="h" fact="0.1545"/>
              <dgm:constr type="w" for="ch" forName="middleComposite" refType="w" fact="0.2728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3305"/>
              <dgm:constr type="h" for="ch" forName="arc1" refType="h" fact="0.9357"/>
              <dgm:constr type="l" for="ch" forName="arc2" refType="w" fact="0.3295"/>
              <dgm:constr type="t" for="ch" forName="arc2" refType="h" fact="0"/>
              <dgm:constr type="w" for="ch" forName="arc2" refType="w" fact="0.3305"/>
              <dgm:constr type="h" for="ch" forName="arc2" refType="h" fact="0.9357"/>
              <dgm:constr type="l" for="ch" forName="arc3" refType="w" fact="0.3401"/>
              <dgm:constr type="t" for="ch" forName="arc3" refType="h" fact="0"/>
              <dgm:constr type="w" for="ch" forName="arc3" refType="w" fact="0.3305"/>
              <dgm:constr type="h" for="ch" forName="arc3" refType="h" fact="0.9357"/>
              <dgm:constr type="l" for="ch" forName="arc4" refType="w" fact="0.6695"/>
              <dgm:constr type="t" for="ch" forName="arc4" refType="h" fact="0"/>
              <dgm:constr type="w" for="ch" forName="arc4" refType="w" fact="0.3305"/>
              <dgm:constr type="h" for="ch" forName="arc4" refType="h" fact="0.9357"/>
              <dgm:constr type="l" for="ch" forName="rightChild" refType="w" fact="0.713"/>
              <dgm:constr type="t" for="ch" forName="rightChild" refType="h" fact="0.1934"/>
              <dgm:constr type="w" for="ch" forName="rightChild" refType="w" fact="0.193"/>
              <dgm:constr type="h" for="ch" forName="rightChild" refType="h" fact="0.5464"/>
              <dgm:constr type="l" for="ch" forName="parentText1" refType="w" fact="0.0621"/>
              <dgm:constr type="t" for="ch" forName="parentText1" refType="h" fact="0.8128"/>
              <dgm:constr type="w" for="ch" forName="parentText1" refType="w" fact="0.2509"/>
              <dgm:constr type="h" for="ch" forName="parentText1" refType="h" fact="0.1872"/>
              <dgm:constr type="l" for="ch" forName="parentText2" refType="w" fact="0.3792"/>
              <dgm:constr type="t" for="ch" forName="parentText2" refType="h" fact="0.8128"/>
              <dgm:constr type="w" for="ch" forName="parentText2" refType="w" fact="0.2509"/>
              <dgm:constr type="h" for="ch" forName="parentText2" refType="h" fact="0.1872"/>
              <dgm:constr type="l" for="ch" forName="parentText3" refType="w" fact="0.6845"/>
              <dgm:constr type="t" for="ch" forName="parentText3" refType="h" fact="0.8128"/>
              <dgm:constr type="w" for="ch" forName="parentText3" refType="w" fact="0.2509"/>
              <dgm:constr type="h" for="ch" forName="parentText3" refType="h" fact="0.1872"/>
            </dgm:constrLst>
          </dgm:if>
          <dgm:else name="Name5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parentText3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rightChild" refType="primFontSz" refFor="des" refForName="parentText1" op="lte"/>
              <dgm:constr type="primFontSz" for="des" forName="rightChild" refType="primFontSz" refFor="des" refForName="parentText2" op="lte"/>
              <dgm:constr type="primFontSz" for="des" forName="rightChild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72"/>
              <dgm:constr type="t" for="ch" forName="leftComposite" refType="h" fact="0.1159"/>
              <dgm:constr type="w" for="ch" forName="leftComposite" refType="w" fact="0.2455"/>
              <dgm:constr type="h" for="ch" forName="leftComposite" refType="h" fact="0.6953"/>
              <dgm:constr type="l" for="ch" forName="middleComposite" refType="w" fact="0.365"/>
              <dgm:constr type="t" for="ch" forName="middleComposite" refType="h" fact="0.1545"/>
              <dgm:constr type="w" for="ch" forName="middleComposite" refType="w" fact="0.2728"/>
              <dgm:constr type="h" for="ch" forName="middleComposite" refType="h" fact="0.6567"/>
              <dgm:constr type="l" for="ch" forName="rightChild" refType="w" fact="0.09"/>
              <dgm:constr type="t" for="ch" forName="rightChild" refType="h" fact="0.1934"/>
              <dgm:constr type="w" for="ch" forName="rightChild" refType="w" fact="0.193"/>
              <dgm:constr type="h" for="ch" forName="rightChild" refType="h" fact="0.5464"/>
              <dgm:constr type="l" for="ch" forName="arc1" refType="w" fact="0"/>
              <dgm:constr type="t" for="ch" forName="arc1" refType="h" fact="0"/>
              <dgm:constr type="w" for="ch" forName="arc1" refType="w" fact="0.3305"/>
              <dgm:constr type="h" for="ch" forName="arc1" refType="h" fact="0.9357"/>
              <dgm:constr type="l" for="ch" forName="arc2" refType="w" fact="0.3295"/>
              <dgm:constr type="t" for="ch" forName="arc2" refType="h" fact="0"/>
              <dgm:constr type="w" for="ch" forName="arc2" refType="w" fact="0.3305"/>
              <dgm:constr type="h" for="ch" forName="arc2" refType="h" fact="0.9357"/>
              <dgm:constr type="l" for="ch" forName="arc3" refType="w" fact="0.3401"/>
              <dgm:constr type="t" for="ch" forName="arc3" refType="h" fact="0"/>
              <dgm:constr type="w" for="ch" forName="arc3" refType="w" fact="0.3305"/>
              <dgm:constr type="h" for="ch" forName="arc3" refType="h" fact="0.9357"/>
              <dgm:constr type="l" for="ch" forName="arc4" refType="w" fact="0.6695"/>
              <dgm:constr type="t" for="ch" forName="arc4" refType="h" fact="0"/>
              <dgm:constr type="w" for="ch" forName="arc4" refType="w" fact="0.3305"/>
              <dgm:constr type="h" for="ch" forName="arc4" refType="h" fact="0.9357"/>
              <dgm:constr type="l" for="ch" forName="parentText1" refType="w" fact="0.7"/>
              <dgm:constr type="t" for="ch" forName="parentText1" refType="h" fact="0.8128"/>
              <dgm:constr type="w" for="ch" forName="parentText1" refType="w" fact="0.2509"/>
              <dgm:constr type="h" for="ch" forName="parentText1" refType="h" fact="0.1872"/>
              <dgm:constr type="l" for="ch" forName="parentText2" refType="w" fact="0.3792"/>
              <dgm:constr type="t" for="ch" forName="parentText2" refType="h" fact="0.8128"/>
              <dgm:constr type="w" for="ch" forName="parentText2" refType="w" fact="0.2509"/>
              <dgm:constr type="h" for="ch" forName="parentText2" refType="h" fact="0.1872"/>
              <dgm:constr type="l" for="ch" forName="parentText3" refType="w" fact="0.062"/>
              <dgm:constr type="t" for="ch" forName="parentText3" refType="h" fact="0.8128"/>
              <dgm:constr type="w" for="ch" forName="parentText3" refType="w" fact="0.2509"/>
              <dgm:constr type="h" for="ch" forName="parentText3" refType="h" fact="0.1872"/>
            </dgm:constrLst>
          </dgm:else>
        </dgm:choose>
      </dgm:if>
      <dgm:if name="Name6" axis="ch" ptType="node" func="cnt" op="gte" val="2">
        <dgm:alg type="composite">
          <dgm:param type="ar" val="1.8986"/>
        </dgm:alg>
        <dgm:choose name="Name7">
          <dgm:if name="Name8" func="var" arg="dir" op="equ" val="norm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0941"/>
              <dgm:constr type="t" for="ch" forName="leftComposite" refType="h" fact="0.1159"/>
              <dgm:constr type="w" for="ch" forName="leftComposite" refType="w" fact="0.3469"/>
              <dgm:constr type="h" for="ch" forName="leftComposite" refType="h" fact="0.6953"/>
              <dgm:constr type="l" for="ch" forName="middleComposite" refType="w" fact="0.5782"/>
              <dgm:constr type="t" for="ch" forName="middleComposite" refType="h" fact="0.1159"/>
              <dgm:constr type="w" for="ch" forName="middleComposite" refType="w" fact="0.3389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4928"/>
              <dgm:constr type="h" for="ch" forName="arc1" refType="h" fact="0.9357"/>
              <dgm:constr type="l" for="ch" forName="arc3" refType="w" fact="0.5072"/>
              <dgm:constr type="t" for="ch" forName="arc3" refType="h" fact="0"/>
              <dgm:constr type="w" for="ch" forName="arc3" refType="w" fact="0.4928"/>
              <dgm:constr type="h" for="ch" forName="arc3" refType="h" fact="0.9357"/>
              <dgm:constr type="l" for="ch" forName="parentText1" refType="w" fact="0.0926"/>
              <dgm:constr type="t" for="ch" forName="parentText1" refType="h" fact="0.8128"/>
              <dgm:constr type="w" for="ch" forName="parentText1" refType="w" fact="0.3742"/>
              <dgm:constr type="h" for="ch" forName="parentText1" refType="h" fact="0.1872"/>
              <dgm:constr type="l" for="ch" forName="parentText2" refType="w" fact="0.5655"/>
              <dgm:constr type="t" for="ch" forName="parentText2" refType="h" fact="0.8128"/>
              <dgm:constr type="w" for="ch" forName="parentText2" refType="w" fact="0.3742"/>
              <dgm:constr type="h" for="ch" forName="parentText2" refType="h" fact="0.1872"/>
            </dgm:constrLst>
          </dgm:if>
          <dgm:else name="Name9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592"/>
              <dgm:constr type="t" for="ch" forName="leftComposite" refType="h" fact="0.1159"/>
              <dgm:constr type="w" for="ch" forName="leftComposite" refType="w" fact="0.3469"/>
              <dgm:constr type="h" for="ch" forName="leftComposite" refType="h" fact="0.6953"/>
              <dgm:constr type="l" for="ch" forName="middleComposite" refType="w" fact="0.0941"/>
              <dgm:constr type="t" for="ch" forName="middleComposite" refType="h" fact="0.1159"/>
              <dgm:constr type="w" for="ch" forName="middleComposite" refType="w" fact="0.3389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4928"/>
              <dgm:constr type="h" for="ch" forName="arc1" refType="h" fact="0.9357"/>
              <dgm:constr type="l" for="ch" forName="arc3" refType="w" fact="0.5072"/>
              <dgm:constr type="t" for="ch" forName="arc3" refType="h" fact="0"/>
              <dgm:constr type="w" for="ch" forName="arc3" refType="w" fact="0.4928"/>
              <dgm:constr type="h" for="ch" forName="arc3" refType="h" fact="0.9357"/>
              <dgm:constr type="l" for="ch" forName="parentText2" refType="w" fact="0.0926"/>
              <dgm:constr type="t" for="ch" forName="parentText2" refType="h" fact="0.8128"/>
              <dgm:constr type="w" for="ch" forName="parentText2" refType="w" fact="0.3742"/>
              <dgm:constr type="h" for="ch" forName="parentText2" refType="h" fact="0.1872"/>
              <dgm:constr type="l" for="ch" forName="parentText1" refType="w" fact="0.5655"/>
              <dgm:constr type="t" for="ch" forName="parentText1" refType="h" fact="0.8128"/>
              <dgm:constr type="w" for="ch" forName="parentText1" refType="w" fact="0.3742"/>
              <dgm:constr type="h" for="ch" forName="parentText1" refType="h" fact="0.1872"/>
            </dgm:constrLst>
          </dgm:else>
        </dgm:choose>
      </dgm:if>
      <dgm:else name="Name10">
        <dgm:alg type="composite">
          <dgm:param type="ar" val="0.8036"/>
        </dgm:alg>
        <dgm:constrLst>
          <dgm:constr type="primFontSz" for="des" forName="parentText1" val="65"/>
          <dgm:constr type="primFontSz" for="des" forName="childText1_1" val="65"/>
          <dgm:constr type="primFontSz" for="des" forName="childText1_1" refType="primFontSz" refFor="des" refForName="parentText1" op="lte"/>
          <dgm:constr type="primFontSz" for="des" forName="childText1_2" refType="primFontSz" refFor="des" refForName="parentText1" op="lte"/>
          <dgm:constr type="primFontSz" for="des" forName="childText1_3" refType="primFontSz" refFor="des" refForName="parentText1" op="lte"/>
          <dgm:constr type="primFontSz" for="des" forName="childText1_4" refType="primFontSz" refFor="des" refForName="parentText1" op="lte"/>
          <dgm:constr type="primFontSz" for="des" forName="childText1_1" refType="primFontSz" refFor="des" refForName="parentText2" op="lte"/>
          <dgm:constr type="primFontSz" for="des" forName="childText1_2" refType="primFontSz" refFor="des" refForName="parentText2" op="lte"/>
          <dgm:constr type="primFontSz" for="des" forName="childText1_3" refType="primFontSz" refFor="des" refForName="parentText2" op="lte"/>
          <dgm:constr type="primFontSz" for="des" forName="childText1_4" refType="primFontSz" refFor="des" refForName="parentText2" op="lte"/>
          <dgm:constr type="primFontSz" for="des" forName="childText1_1" refType="primFontSz" refFor="des" refForName="parentText3" op="lte"/>
          <dgm:constr type="primFontSz" for="des" forName="childText1_2" refType="primFontSz" refFor="des" refForName="parentText3" op="lte"/>
          <dgm:constr type="primFontSz" for="des" forName="childText1_3" refType="primFontSz" refFor="des" refForName="parentText3" op="lte"/>
          <dgm:constr type="primFontSz" for="des" forName="childText1_4" refType="primFontSz" refFor="des" refForName="parentText3" op="lte"/>
          <dgm:constr type="primFontSz" for="des" forName="childText1_2" refType="primFontSz" refFor="des" refForName="childText1_1" op="equ"/>
          <dgm:constr type="primFontSz" for="des" forName="childText1_3" refType="primFontSz" refFor="des" refForName="childText1_1" op="equ"/>
          <dgm:constr type="primFontSz" for="des" forName="childText1_4" refType="primFontSz" refFor="des" refForName="childText1_1" op="equ"/>
          <dgm:constr type="l" for="ch" forName="leftComposite" refType="w" fact="0"/>
          <dgm:constr type="t" for="ch" forName="leftComposite" refType="h" fact="0.1159"/>
          <dgm:constr type="w" for="ch" forName="leftComposite" refType="w"/>
          <dgm:constr type="h" for="ch" forName="leftComposite" refType="h" fact="0.6953"/>
          <dgm:constr type="l" for="ch" forName="parentText1" refType="w" fact="0"/>
          <dgm:constr type="t" for="ch" forName="parentText1" refType="h" fact="0.8128"/>
          <dgm:constr type="w" for="ch" forName="parentText1" refType="w"/>
          <dgm:constr type="h" for="ch" forName="parentText1" refType="h" fact="0.1872"/>
        </dgm:constrLst>
      </dgm:else>
    </dgm:choose>
    <dgm:choose name="Name11">
      <dgm:if name="Name12" axis="ch" ptType="node" func="cnt" op="gte" val="1">
        <dgm:choose name="Name13">
          <dgm:if name="Name14" axis="ch" ptType="node" func="cnt" op="gte" val="2">
            <dgm:layoutNode name="arc1">
              <dgm:alg type="sp"/>
              <dgm:shape xmlns:r="http://schemas.openxmlformats.org/officeDocument/2006/relationships" rot="9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arc3">
              <dgm:alg type="sp"/>
              <dgm:shape xmlns:r="http://schemas.openxmlformats.org/officeDocument/2006/relationships" rot="27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parentText2" styleLbl="revTx">
              <dgm:varLst>
                <dgm:chMax val="4"/>
                <dgm:chPref val="3"/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15"/>
        </dgm:choose>
        <dgm:choose name="Name16">
          <dgm:if name="Name17" axis="ch" ptType="node" func="cnt" op="gte" val="3">
            <dgm:layoutNode name="arc2">
              <dgm:alg type="sp"/>
              <dgm:shape xmlns:r="http://schemas.openxmlformats.org/officeDocument/2006/relationships" rot="9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arc4">
              <dgm:alg type="sp"/>
              <dgm:shape xmlns:r="http://schemas.openxmlformats.org/officeDocument/2006/relationships" rot="27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parentText3" styleLbl="revTx">
              <dgm:varLst>
                <dgm:chMax val="1"/>
                <dgm:chPref val="1"/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ch self" ptType="node node" st="3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18"/>
        </dgm:choose>
      </dgm:if>
      <dgm:else name="Name19"/>
    </dgm:choose>
    <dgm:layoutNode name="middleComposite">
      <dgm:choose name="Name20">
        <dgm:if name="Name21" axis="ch ch" ptType="node node" st="2 1" cnt="1 0" func="cnt" op="lte" val="1">
          <dgm:alg type="composite">
            <dgm:param type="ar" val="1"/>
          </dgm:alg>
        </dgm:if>
        <dgm:if name="Name22" axis="ch ch" ptType="node node" st="2 1" cnt="1 0" func="cnt" op="equ" val="2">
          <dgm:alg type="composite">
            <dgm:param type="ar" val="1.792"/>
          </dgm:alg>
        </dgm:if>
        <dgm:if name="Name23" axis="ch ch" ptType="node node" st="2 1" cnt="1 0" func="cnt" op="equ" val="3">
          <dgm:alg type="composite">
            <dgm:param type="ar" val="1"/>
          </dgm:alg>
        </dgm:if>
        <dgm:else name="Name24">
          <dgm:alg type="composite">
            <dgm:param type="ar" val="1"/>
          </dgm:alg>
        </dgm:else>
      </dgm:choose>
      <dgm:shape xmlns:r="http://schemas.openxmlformats.org/officeDocument/2006/relationships" r:blip="">
        <dgm:adjLst/>
      </dgm:shape>
      <dgm:presOf/>
      <dgm:choose name="Name25">
        <dgm:if name="Name26" axis="ch ch" ptType="node node" st="2 1" cnt="1 0" func="cnt" op="lte" val="1">
          <dgm:constrLst>
            <dgm:constr type="ctrX" for="ch" forName="circ1" refType="w" fact="0.5"/>
            <dgm:constr type="ctrY" for="ch" forName="circ1" refType="h" fact="0.5"/>
            <dgm:constr type="w" for="ch" forName="circ1" refType="w"/>
            <dgm:constr type="h" for="ch" forName="circ1" refType="h"/>
            <dgm:constr type="l" for="ch" forName="circ1Tx" refType="w" fact="0.2"/>
            <dgm:constr type="t" for="ch" forName="circ1Tx" refType="h" fact="0.1"/>
            <dgm:constr type="w" for="ch" forName="circ1Tx" refType="w" fact="0.6"/>
            <dgm:constr type="h" for="ch" forName="circ1Tx" refType="h" fact="0.8"/>
          </dgm:constrLst>
        </dgm:if>
        <dgm:if name="Name27" axis="ch ch" ptType="node node" st="2 1" cnt="1 0" func="cnt" op="equ" val="2">
          <dgm:constrLst>
            <dgm:constr type="ctrX" for="ch" forName="circ1" refType="w" fact="0.3"/>
            <dgm:constr type="ctrY" for="ch" forName="circ1" refType="h" fact="0.5"/>
            <dgm:constr type="w" for="ch" forName="circ1" refType="w" fact="0.555"/>
            <dgm:constr type="h" for="ch" forName="circ1" refType="h" fact="0.99456"/>
            <dgm:constr type="l" for="ch" forName="circ1Tx" refType="w" fact="0.1"/>
            <dgm:constr type="t" for="ch" forName="circ1Tx" refType="h" fact="0.12"/>
            <dgm:constr type="w" for="ch" forName="circ1Tx" refType="w" fact="0.32"/>
            <dgm:constr type="h" for="ch" forName="circ1Tx" refType="h" fact="0.76"/>
            <dgm:constr type="ctrX" for="ch" forName="circ2" refType="w" fact="0.7"/>
            <dgm:constr type="ctrY" for="ch" forName="circ2" refType="h" fact="0.5"/>
            <dgm:constr type="w" for="ch" forName="circ2" refType="w" fact="0.555"/>
            <dgm:constr type="h" for="ch" forName="circ2" refType="h" fact="0.99456"/>
            <dgm:constr type="l" for="ch" forName="circ2Tx" refType="w" fact="0.58"/>
            <dgm:constr type="t" for="ch" forName="circ2Tx" refType="h" fact="0.12"/>
            <dgm:constr type="w" for="ch" forName="circ2Tx" refType="w" fact="0.32"/>
            <dgm:constr type="h" for="ch" forName="circ2Tx" refType="h" fact="0.76"/>
          </dgm:constrLst>
        </dgm:if>
        <dgm:if name="Name28" axis="ch ch" ptType="node node" st="2 1" cnt="1 0" func="cnt" op="equ" val="3">
          <dgm:constrLst>
            <dgm:constr type="ctrX" for="ch" forName="circ1" refType="w" fact="0.5"/>
            <dgm:constr type="ctrY" for="ch" forName="circ1" refType="w" fact="0.25"/>
            <dgm:constr type="w" for="ch" forName="circ1" refType="w" fact="0.6"/>
            <dgm:constr type="h" for="ch" forName="circ1" refType="h" fact="0.6"/>
            <dgm:constr type="l" for="ch" forName="circ1Tx" refType="w" fact="0.28"/>
            <dgm:constr type="t" for="ch" forName="circ1Tx" refType="h" fact="0.055"/>
            <dgm:constr type="w" for="ch" forName="circ1Tx" refType="w" fact="0.44"/>
            <dgm:constr type="h" for="ch" forName="circ1Tx" refType="h" fact="0.27"/>
            <dgm:constr type="ctrX" for="ch" forName="circ2" refType="w" fact="0.7165"/>
            <dgm:constr type="ctrY" for="ch" forName="circ2" refType="w" fact="0.625"/>
            <dgm:constr type="w" for="ch" forName="circ2" refType="w" fact="0.6"/>
            <dgm:constr type="h" for="ch" forName="circ2" refType="h" fact="0.6"/>
            <dgm:constr type="l" for="ch" forName="circ2Tx" refType="w" fact="0.6"/>
            <dgm:constr type="t" for="ch" forName="circ2Tx" refType="h" fact="0.48"/>
            <dgm:constr type="w" for="ch" forName="circ2Tx" refType="w" fact="0.36"/>
            <dgm:constr type="h" for="ch" forName="circ2Tx" refType="h" fact="0.33"/>
            <dgm:constr type="ctrX" for="ch" forName="circ3" refType="w" fact="0.2835"/>
            <dgm:constr type="ctrY" for="ch" forName="circ3" refType="w" fact="0.625"/>
            <dgm:constr type="w" for="ch" forName="circ3" refType="w" fact="0.6"/>
            <dgm:constr type="h" for="ch" forName="circ3" refType="h" fact="0.6"/>
            <dgm:constr type="l" for="ch" forName="circ3Tx" refType="w" fact="0.04"/>
            <dgm:constr type="t" for="ch" forName="circ3Tx" refType="h" fact="0.48"/>
            <dgm:constr type="w" for="ch" forName="circ3Tx" refType="w" fact="0.36"/>
            <dgm:constr type="h" for="ch" forName="circ3Tx" refType="h" fact="0.33"/>
          </dgm:constrLst>
        </dgm:if>
        <dgm:else name="Name29">
          <dgm:constrLst>
            <dgm:constr type="ctrX" for="ch" forName="circ1" refType="w" fact="0.5"/>
            <dgm:constr type="ctrY" for="ch" forName="circ1" refType="w" fact="0.27"/>
            <dgm:constr type="w" for="ch" forName="circ1" refType="w" fact="0.52"/>
            <dgm:constr type="h" for="ch" forName="circ1" refType="h" fact="0.52"/>
            <dgm:constr type="l" for="ch" forName="circ1Tx" refType="w" fact="0.3"/>
            <dgm:constr type="t" for="ch" forName="circ1Tx" refType="h" fact="0.08"/>
            <dgm:constr type="w" for="ch" forName="circ1Tx" refType="w" fact="0.4"/>
            <dgm:constr type="h" for="ch" forName="circ1Tx" refType="h" fact="0.165"/>
            <dgm:constr type="ctrX" for="ch" forName="circ2" refType="w" fact="0.73"/>
            <dgm:constr type="ctrY" for="ch" forName="circ2" refType="w" fact="0.5"/>
            <dgm:constr type="w" for="ch" forName="circ2" refType="w" fact="0.52"/>
            <dgm:constr type="h" for="ch" forName="circ2" refType="h" fact="0.52"/>
            <dgm:constr type="r" for="ch" forName="circ2Tx" refType="w" fact="0.95"/>
            <dgm:constr type="t" for="ch" forName="circ2Tx" refType="h" fact="0.3"/>
            <dgm:constr type="w" for="ch" forName="circ2Tx" refType="w" fact="0.2"/>
            <dgm:constr type="h" for="ch" forName="circ2Tx" refType="h" fact="0.4"/>
            <dgm:constr type="ctrX" for="ch" forName="circ3" refType="w" fact="0.5"/>
            <dgm:constr type="ctrY" for="ch" forName="circ3" refType="w" fact="0.73"/>
            <dgm:constr type="w" for="ch" forName="circ3" refType="w" fact="0.52"/>
            <dgm:constr type="h" for="ch" forName="circ3" refType="h" fact="0.52"/>
            <dgm:constr type="l" for="ch" forName="circ3Tx" refType="w" fact="0.3"/>
            <dgm:constr type="b" for="ch" forName="circ3Tx" refType="h" fact="0.92"/>
            <dgm:constr type="w" for="ch" forName="circ3Tx" refType="w" fact="0.4"/>
            <dgm:constr type="h" for="ch" forName="circ3Tx" refType="h" fact="0.165"/>
            <dgm:constr type="ctrX" for="ch" forName="circ4" refType="w" fact="0.27"/>
            <dgm:constr type="ctrY" for="ch" forName="circ4" refType="h" fact="0.5"/>
            <dgm:constr type="w" for="ch" forName="circ4" refType="w" fact="0.52"/>
            <dgm:constr type="h" for="ch" forName="circ4" refType="h" fact="0.52"/>
            <dgm:constr type="l" for="ch" forName="circ4Tx" refType="w" fact="0.05"/>
            <dgm:constr type="t" for="ch" forName="circ4Tx" refType="h" fact="0.3"/>
            <dgm:constr type="w" for="ch" forName="circ4Tx" refType="w" fact="0.2"/>
            <dgm:constr type="h" for="ch" forName="circ4Tx" refType="h" fact="0.4"/>
          </dgm:constrLst>
        </dgm:else>
      </dgm:choose>
      <dgm:ruleLst/>
      <dgm:forEach name="Name30" axis="ch ch" ptType="node node" st="2 1" cnt="1 1">
        <dgm:layoutNode name="circ1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1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1" axis="ch ch" ptType="node node" st="2 2" cnt="1 1">
        <dgm:layoutNode name="circ2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2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2" axis="ch ch" ptType="node node" st="2 3" cnt="1 1">
        <dgm:layoutNode name="circ3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3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3" axis="ch ch" ptType="node node" st="2 4" cnt="1 1">
        <dgm:layoutNode name="circ4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4Tx" styleLbl="revTx">
          <dgm:varLst>
            <dgm:chMax val="0"/>
            <dgm:chPref val="0"/>
            <dgm:bulletEnabled val="1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</dgm:layoutNode>
    <dgm:layoutNode name="leftComposite">
      <dgm:choose name="Name34">
        <dgm:if name="Name35" axis="ch ch" ptType="node node" st="1 1" cnt="1 0" func="cnt" op="lte" val="1">
          <dgm:alg type="composite">
            <dgm:param type="ar" val="1.3085"/>
          </dgm:alg>
          <dgm:constrLst>
            <dgm:constr type="l" for="ch" forName="childText1_1" refType="w" fact="0.2124"/>
            <dgm:constr type="t" for="ch" forName="childText1_1" refType="h" fact="0"/>
            <dgm:constr type="w" for="ch" forName="childText1_1" refType="w" fact="0.5759"/>
            <dgm:constr type="h" for="ch" forName="childText1_1" refType="h" fact="0.7535"/>
            <dgm:constr type="l" for="ch" forName="ellipse1" refType="w" fact="0"/>
            <dgm:constr type="t" for="ch" forName="ellipse1" refType="h" fact="0.63"/>
            <dgm:constr type="w" for="ch" forName="ellipse1" refType="w" fact="0.2828"/>
            <dgm:constr type="h" for="ch" forName="ellipse1" refType="h" fact="0.37"/>
            <dgm:constr type="l" for="ch" forName="ellipse2" refType="w" fact="0.82"/>
            <dgm:constr type="t" for="ch" forName="ellipse2" refType="h" fact="0.17"/>
            <dgm:constr type="w" for="ch" forName="ellipse2" refType="w" fact="0.1645"/>
            <dgm:constr type="h" for="ch" forName="ellipse2" refType="h" fact="0.2153"/>
          </dgm:constrLst>
        </dgm:if>
        <dgm:if name="Name36" axis="ch ch" ptType="node node" st="1 1" cnt="1 0" func="cnt" op="equ" val="2">
          <dgm:alg type="composite">
            <dgm:param type="ar" val="0.8917"/>
          </dgm:alg>
          <dgm:constrLst>
            <dgm:constr type="l" for="ch" forName="childText1_1" refType="w" fact="0.1864"/>
            <dgm:constr type="t" for="ch" forName="childText1_1" refType="h" fact="0"/>
            <dgm:constr type="w" for="ch" forName="childText1_1" refType="w" fact="0.5055"/>
            <dgm:constr type="h" for="ch" forName="childText1_1" refType="h" fact="0.4507"/>
            <dgm:constr type="l" for="ch" forName="childText1_2" refType="w" fact="0.4945"/>
            <dgm:constr type="t" for="ch" forName="childText1_2" refType="h" fact="0.3929"/>
            <dgm:constr type="w" for="ch" forName="childText1_2" refType="w" fact="0.5055"/>
            <dgm:constr type="h" for="ch" forName="childText1_2" refType="h" fact="0.4507"/>
            <dgm:constr type="l" for="ch" forName="ellipse1" refType="w" fact="0"/>
            <dgm:constr type="t" for="ch" forName="ellipse1" refType="h" fact="0.3768"/>
            <dgm:constr type="w" for="ch" forName="ellipse1" refType="w" fact="0.2482"/>
            <dgm:constr type="h" for="ch" forName="ellipse1" refType="h" fact="0.2213"/>
            <dgm:constr type="l" for="ch" forName="ellipse3" refType="w" fact="0.5474"/>
            <dgm:constr type="t" for="ch" forName="ellipse3" refType="h" fact="0.8712"/>
            <dgm:constr type="w" for="ch" forName="ellipse3" refType="w" fact="0.1444"/>
            <dgm:constr type="h" for="ch" forName="ellipse3" refType="h" fact="0.1288"/>
            <dgm:constr type="l" for="ch" forName="ellipse2" refType="w" fact="0.7333"/>
            <dgm:constr type="t" for="ch" forName="ellipse2" refType="h" fact="0.0887"/>
            <dgm:constr type="w" for="ch" forName="ellipse2" refType="w" fact="0.1444"/>
            <dgm:constr type="h" for="ch" forName="ellipse2" refType="h" fact="0.1288"/>
          </dgm:constrLst>
        </dgm:if>
        <dgm:if name="Name37" axis="ch ch" ptType="node node" st="1 1" cnt="1 0" func="cnt" op="equ" val="3">
          <dgm:alg type="composite">
            <dgm:param type="ar" val="1.0811"/>
          </dgm:alg>
          <dgm:constrLst>
            <dgm:constr type="l" for="ch" forName="childText1_3" refType="w" fact="0.1649"/>
            <dgm:constr type="t" for="ch" forName="childText1_3" refType="h" fact="0.5389"/>
            <dgm:constr type="w" for="ch" forName="childText1_3" refType="w" fact="0.4265"/>
            <dgm:constr type="h" for="ch" forName="childText1_3" refType="h" fact="0.4611"/>
            <dgm:constr type="l" for="ch" forName="childText1_1" refType="w" fact="0.1573"/>
            <dgm:constr type="t" for="ch" forName="childText1_1" refType="h" fact="0"/>
            <dgm:constr type="w" for="ch" forName="childText1_1" refType="w" fact="0.4265"/>
            <dgm:constr type="h" for="ch" forName="childText1_1" refType="h" fact="0.4611"/>
            <dgm:constr type="l" for="ch" forName="childText1_2" refType="w" fact="0.5735"/>
            <dgm:constr type="t" for="ch" forName="childText1_2" refType="h" fact="0.2754"/>
            <dgm:constr type="w" for="ch" forName="childText1_2" refType="w" fact="0.4265"/>
            <dgm:constr type="h" for="ch" forName="childText1_2" refType="h" fact="0.4611"/>
            <dgm:constr type="l" for="ch" forName="ellipse1" refType="w" fact="0"/>
            <dgm:constr type="t" for="ch" forName="ellipse1" refType="h" fact="0.3855"/>
            <dgm:constr type="w" for="ch" forName="ellipse1" refType="w" fact="0.2095"/>
            <dgm:constr type="h" for="ch" forName="ellipse1" refType="h" fact="0.2264"/>
            <dgm:constr type="l" for="ch" forName="ellipse3" refType="w" fact="0.6181"/>
            <dgm:constr type="t" for="ch" forName="ellipse3" refType="h" fact="0.7647"/>
            <dgm:constr type="w" for="ch" forName="ellipse3" refType="w" fact="0.1219"/>
            <dgm:constr type="h" for="ch" forName="ellipse3" refType="h" fact="0.1317"/>
            <dgm:constr type="l" for="ch" forName="ellipse2" refType="w" fact="0.6188"/>
            <dgm:constr type="t" for="ch" forName="ellipse2" refType="h" fact="0.0907"/>
            <dgm:constr type="w" for="ch" forName="ellipse2" refType="w" fact="0.1219"/>
            <dgm:constr type="h" for="ch" forName="ellipse2" refType="h" fact="0.1317"/>
          </dgm:constrLst>
        </dgm:if>
        <dgm:else name="Name38">
          <dgm:alg type="composite">
            <dgm:param type="ar" val="0.9472"/>
          </dgm:alg>
          <dgm:constrLst>
            <dgm:constr type="l" for="ch" forName="childText1_3" refType="w" fact="0"/>
            <dgm:constr type="t" for="ch" forName="childText1_3" refType="h" fact="0.6035"/>
            <dgm:constr type="w" for="ch" forName="childText1_3" refType="w" fact="0.4186"/>
            <dgm:constr type="h" for="ch" forName="childText1_3" refType="h" fact="0.3965"/>
            <dgm:constr type="l" for="ch" forName="childText1_1" refType="w" fact="0.0981"/>
            <dgm:constr type="t" for="ch" forName="childText1_1" refType="h" fact="0"/>
            <dgm:constr type="w" for="ch" forName="childText1_1" refType="w" fact="0.4186"/>
            <dgm:constr type="h" for="ch" forName="childText1_1" refType="h" fact="0.3965"/>
            <dgm:constr type="l" for="ch" forName="childText1_2" refType="w" fact="0.5385"/>
            <dgm:constr type="t" for="ch" forName="childText1_2" refType="h" fact="0.1304"/>
            <dgm:constr type="w" for="ch" forName="childText1_2" refType="w" fact="0.4186"/>
            <dgm:constr type="h" for="ch" forName="childText1_2" refType="h" fact="0.3965"/>
            <dgm:constr type="l" for="ch" forName="ellipse4" refType="w" fact="0.3222"/>
            <dgm:constr type="t" for="ch" forName="ellipse4" refType="h" fact="0.4232"/>
            <dgm:constr type="w" for="ch" forName="ellipse4" refType="w" fact="0.2056"/>
            <dgm:constr type="h" for="ch" forName="ellipse4" refType="h" fact="0.1947"/>
            <dgm:constr type="l" for="ch" forName="ellipse1" refType="w" fact="0.1489"/>
            <dgm:constr type="t" for="ch" forName="ellipse1" refType="h" fact="0.4502"/>
            <dgm:constr type="w" for="ch" forName="ellipse1" refType="w" fact="0.1196"/>
            <dgm:constr type="h" for="ch" forName="ellipse1" refType="h" fact="0.1133"/>
            <dgm:constr type="l" for="ch" forName="ellipse2" refType="w" fact="0.5384"/>
            <dgm:constr type="t" for="ch" forName="ellipse2" refType="h" fact="0.0124"/>
            <dgm:constr type="w" for="ch" forName="ellipse2" refType="w" fact="0.1196"/>
            <dgm:constr type="h" for="ch" forName="ellipse2" refType="h" fact="0.1133"/>
            <dgm:constr type="l" for="ch" forName="childText1_4" refType="w" fact="0.4625"/>
            <dgm:constr type="t" for="ch" forName="childText1_4" refType="h" fact="0.5719"/>
            <dgm:constr type="w" for="ch" forName="childText1_4" refType="w" fact="0.4186"/>
            <dgm:constr type="h" for="ch" forName="childText1_4" refType="h" fact="0.3965"/>
            <dgm:constr type="l" for="ch" forName="ellipse3" refType="w" fact="0.8804"/>
            <dgm:constr type="t" for="ch" forName="ellipse3" refType="h" fact="0.5329"/>
            <dgm:constr type="w" for="ch" forName="ellipse3" refType="w" fact="0.1196"/>
            <dgm:constr type="h" for="ch" forName="ellipse3" refType="h" fact="0.1133"/>
            <dgm:constr type="l" for="ch" forName="ellipse5" refType="w" fact="0.0146"/>
            <dgm:constr type="t" for="ch" forName="ellipse5" refType="h" fact="0.5228"/>
            <dgm:constr type="w" for="ch" forName="ellipse5" refType="w" fact="0.0899"/>
            <dgm:constr type="h" for="ch" forName="ellipse5" refType="h" fact="0.0851"/>
          </dgm:constrLst>
        </dgm:else>
      </dgm:choose>
      <dgm:forEach name="Name39" axis="ch ch" ptType="node node" st="1 1" cnt="1 1">
        <dgm:layoutNode name="childText1_1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1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ellipse2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Name40" axis="ch ch" ptType="node node" st="1 2" cnt="1 1">
        <dgm:layoutNode name="childText1_2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3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Name41" axis="ch ch" ptType="node node" st="1 3" cnt="1 1">
        <dgm:layoutNode name="childText1_3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forEach>
      <dgm:forEach name="Name42" axis="ch ch" ptType="node node" st="1 4" cnt="1 1">
        <dgm:layoutNode name="childText1_4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4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ellipse5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layoutNode>
    <dgm:choose name="Name43">
      <dgm:if name="Name44" axis="ch ch" ptType="node node" st="3 1" cnt="1 0" func="cnt" op="gte" val="1">
        <dgm:layoutNode name="rightChild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ch des" ptType="node node" st="3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45"/>
    </dgm:choose>
    <dgm:layoutNode name="parentText1" styleLbl="revTx">
      <dgm:varLst>
        <dgm:chMax val="4"/>
        <dgm:chPref val="3"/>
        <dgm:bulletEnabled val="1"/>
      </dgm:varLst>
      <dgm:alg type="tx"/>
      <dgm:shape xmlns:r="http://schemas.openxmlformats.org/officeDocument/2006/relationships" type="rect" r:blip="">
        <dgm:adjLst/>
      </dgm:shape>
      <dgm:presOf axis="ch self" ptType="node node" st="1 1" cnt="1 0"/>
      <dgm:constrLst>
        <dgm:constr type="lMarg" refType="primFontSz" fact="0.3"/>
        <dgm:constr type="rMarg" refType="primFontSz" fact="0.3"/>
        <dgm:constr type="tMarg" refType="primFontSz" fact="0.3"/>
        <dgm:constr type="bMarg" refType="primFontSz" fact="0.3"/>
      </dgm:constrLst>
      <dgm:ruleLst>
        <dgm:rule type="primFontSz" val="5" fact="NaN" max="NaN"/>
      </dgm:ruleLst>
    </dgm:layoutNod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9/3/layout/SubStepProcess">
  <dgm:title val=""/>
  <dgm:desc val=""/>
  <dgm:catLst>
    <dgm:cat type="process" pri="122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61" srcId="1" destId="11" srcOrd="0" destOrd="0"/>
        <dgm:cxn modelId="62" srcId="1" destId="12" srcOrd="1" destOrd="0"/>
        <dgm:cxn modelId="7" srcId="0" destId="2" srcOrd="0" destOrd="0"/>
        <dgm:cxn modelId="8" srcId="0" destId="3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8" srcId="0" destId="1" srcOrd="0" destOrd="0"/>
        <dgm:cxn modelId="81" srcId="1" destId="11" srcOrd="0" destOrd="0"/>
        <dgm:cxn modelId="82" srcId="1" destId="12" srcOrd="1" destOrd="0"/>
        <dgm:cxn modelId="9" srcId="0" destId="2" srcOrd="0" destOrd="0"/>
        <dgm:cxn modelId="10" srcId="0" destId="3" srcOrd="0" destOrd="0"/>
        <dgm:cxn modelId="11" srcId="0" destId="4" srcOrd="0" destOrd="0"/>
      </dgm:cxnLst>
      <dgm:bg/>
      <dgm:whole/>
    </dgm:dataModel>
  </dgm:clrData>
  <dgm:layoutNode name="Name0">
    <dgm:varLst>
      <dgm:chMax val="7"/>
      <dgm:dir/>
      <dgm:animOne val="branch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Tx1" refType="w"/>
      <dgm:constr type="w" for="ch" forName="chLin1" refType="w" refFor="ch" refForName="parTx1" fact="1.38"/>
      <dgm:constr type="h" for="ch" forName="chLin1" refType="h"/>
      <dgm:constr type="w" for="ch" forName="spPre1" refType="w" fact="0.27"/>
      <dgm:constr type="w" for="ch" forName="spPost1" refType="w" fact="0.27"/>
      <dgm:constr type="h" for="ch" forName="spPre1" refType="h"/>
      <dgm:constr type="h" for="ch" forName="spPost1" refType="h"/>
      <dgm:constr type="primFontSz" for="ch" forName="parTx1" val="65"/>
      <dgm:constr type="primFontSz" for="des" forName="desTx1" refType="primFontSz" refFor="ch" refForName="parTx1" fact="0.78"/>
      <dgm:constr type="primFontSz" for="des" forName="desTx1" op="equ"/>
      <dgm:constr type="w" for="ch" forName="parTx2" refType="w"/>
      <dgm:constr type="w" for="ch" forName="chLin2" refType="w" refFor="ch" refForName="parTx2" fact="1.38"/>
      <dgm:constr type="h" for="ch" forName="chLin2" refType="h"/>
      <dgm:constr type="w" for="ch" forName="spPre2" refType="w" fact="0.54"/>
      <dgm:constr type="w" for="ch" forName="spPost2" refType="w" fact="0.54"/>
      <dgm:constr type="h" for="ch" forName="spPre2" refType="h"/>
      <dgm:constr type="h" for="ch" forName="spPost2" refType="h"/>
      <dgm:constr type="primFontSz" for="ch" forName="parTx2" refType="primFontSz" refFor="ch" refForName="parTx1" op="equ"/>
      <dgm:constr type="primFontSz" for="des" forName="desTx2" refType="primFontSz" refFor="des" refForName="desTx1" op="equ"/>
      <dgm:constr type="w" for="ch" forName="parTx3" refType="w"/>
      <dgm:constr type="w" for="ch" forName="chLin3" refType="w" refFor="ch" refForName="parTx3" fact="1.38"/>
      <dgm:constr type="h" for="ch" forName="chLin3" refType="h"/>
      <dgm:constr type="w" for="ch" forName="spPre3" refType="w" fact="0.54"/>
      <dgm:constr type="w" for="ch" forName="spPost3" refType="w" fact="0.54"/>
      <dgm:constr type="h" for="ch" forName="spPre3" refType="h"/>
      <dgm:constr type="h" for="ch" forName="spPost3" refType="h"/>
      <dgm:constr type="primFontSz" for="ch" forName="parTx3" refType="primFontSz" refFor="ch" refForName="parTx1" op="equ"/>
      <dgm:constr type="primFontSz" for="des" forName="desTx3" refType="primFontSz" refFor="des" refForName="desTx1" op="equ"/>
      <dgm:constr type="w" for="ch" forName="parTx4" refType="w"/>
      <dgm:constr type="w" for="ch" forName="chLin4" refType="w" refFor="ch" refForName="parTx4" fact="1.38"/>
      <dgm:constr type="h" for="ch" forName="chLin4" refType="h"/>
      <dgm:constr type="w" for="ch" forName="spPre4" refType="w" fact="0.54"/>
      <dgm:constr type="w" for="ch" forName="spPost4" refType="w" fact="0.54"/>
      <dgm:constr type="h" for="ch" forName="spPre4" refType="h"/>
      <dgm:constr type="h" for="ch" forName="spPost4" refType="h"/>
      <dgm:constr type="primFontSz" for="ch" forName="parTx4" refType="primFontSz" refFor="ch" refForName="parTx1" op="equ"/>
      <dgm:constr type="primFontSz" for="des" forName="desTx4" refType="primFontSz" refFor="des" refForName="desTx1" op="equ"/>
      <dgm:constr type="w" for="ch" forName="parTx5" refType="w"/>
      <dgm:constr type="w" for="ch" forName="chLin5" refType="w" refFor="ch" refForName="parTx5" fact="1.38"/>
      <dgm:constr type="h" for="ch" forName="chLin5" refType="h"/>
      <dgm:constr type="w" for="ch" forName="spPre5" refType="w" fact="0.54"/>
      <dgm:constr type="w" for="ch" forName="spPost5" refType="w" fact="0.54"/>
      <dgm:constr type="h" for="ch" forName="spPre5" refType="h"/>
      <dgm:constr type="h" for="ch" forName="spPost5" refType="h"/>
      <dgm:constr type="primFontSz" for="ch" forName="parTx5" refType="primFontSz" refFor="ch" refForName="parTx1" op="equ"/>
      <dgm:constr type="primFontSz" for="des" forName="desTx5" refType="primFontSz" refFor="des" refForName="desTx1" op="equ"/>
      <dgm:constr type="w" for="ch" forName="parTx6" refType="w"/>
      <dgm:constr type="w" for="ch" forName="chLin6" refType="w" refFor="ch" refForName="parTx6" fact="1.38"/>
      <dgm:constr type="h" for="ch" forName="chLin6" refType="h"/>
      <dgm:constr type="w" for="ch" forName="spPre6" refType="w" fact="0.54"/>
      <dgm:constr type="w" for="ch" forName="spPost6" refType="w" fact="0.54"/>
      <dgm:constr type="h" for="ch" forName="spPre6" refType="h"/>
      <dgm:constr type="h" for="ch" forName="spPost6" refType="h"/>
      <dgm:constr type="primFontSz" for="ch" forName="parTx6" refType="primFontSz" refFor="ch" refForName="parTx1" op="equ"/>
      <dgm:constr type="primFontSz" for="des" forName="desTx6" refType="primFontSz" refFor="des" refForName="desTx1" op="equ"/>
      <dgm:constr type="w" for="ch" forName="parTx7" refType="w"/>
      <dgm:constr type="w" for="ch" forName="chLin7" refType="w" refFor="ch" refForName="parTx7" fact="1.38"/>
      <dgm:constr type="h" for="ch" forName="chLin7" refType="h"/>
      <dgm:constr type="w" for="ch" forName="spPre7" refType="w" fact="0.54"/>
      <dgm:constr type="w" for="ch" forName="spPost7" refType="w" fact="0.54"/>
      <dgm:constr type="h" for="ch" forName="spPre7" refType="h"/>
      <dgm:constr type="h" for="ch" forName="spPost7" refType="h"/>
      <dgm:constr type="primFontSz" for="ch" forName="parTx7" refType="primFontSz" refFor="ch" refForName="parTx1" op="equ"/>
      <dgm:constr type="primFontSz" for="des" forName="desTx7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parTx1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">
            <dgm:if name="Name8" axis="ch" ptType="node" func="cnt" op="gte" val="1">
              <dgm:layoutNode name="spPre1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1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1" refType="w" fact="0.77"/>
                  <dgm:constr type="w" for="ch" forName="top1" refType="w" refFor="ch" refForName="txAndLines1" fact="0.78"/>
                </dgm:constrLst>
                <dgm:forEach name="Name9" axis="ch">
                  <dgm:forEach name="Name10" axis="self" ptType="parTrans">
                    <dgm:layoutNode name="Name11" styleLbl="parChTrans1D1">
                      <dgm:choose name="Name12">
                        <dgm:if name="Name1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1"/>
                          </dgm:alg>
                        </dgm:if>
                        <dgm:else name="Name1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1"/>
                            <dgm:param type="dstNode" val="anchor1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" axis="self" ptType="node">
                    <dgm:choose name="Name16">
                      <dgm:if name="Name17" axis="par ch" ptType="node node" func="cnt" op="equ" val="1">
                        <dgm:layoutNode name="top1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"/>
                    </dgm:choose>
                    <dgm:layoutNode name="txAndLines1">
                      <dgm:choose name="Name19">
                        <dgm:if name="Name20" func="var" arg="dir" op="equ" val="norm">
                          <dgm:alg type="lin"/>
                        </dgm:if>
                        <dgm:else name="Name2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22">
                        <dgm:if name="Name23" axis="root ch" ptType="all node" func="cnt" op="gte" val="2">
                          <dgm:constrLst>
                            <dgm:constr type="w" for="ch" forName="anchor1" refType="w"/>
                            <dgm:constr type="w" for="ch" forName="backup1" refType="w" fact="-1"/>
                            <dgm:constr type="w" for="ch" forName="preLine1" refType="w" fact="0.11"/>
                            <dgm:constr type="w" for="ch" forName="desTx1" refType="w" fact="0.78"/>
                            <dgm:constr type="w" for="ch" forName="postLine1" refType="w" fact="0.11"/>
                          </dgm:constrLst>
                        </dgm:if>
                        <dgm:else name="Name24">
                          <dgm:constrLst>
                            <dgm:constr type="w" for="ch" forName="anchor1" refType="w" fact="0.89"/>
                            <dgm:constr type="w" for="ch" forName="backup1" refType="w" fact="-0.89"/>
                            <dgm:constr type="w" for="ch" forName="preLine1" refType="w" fact="0.11"/>
                            <dgm:constr type="w" for="ch" forName="desTx1" refType="w" fact="0.78"/>
                          </dgm:constrLst>
                        </dgm:else>
                      </dgm:choose>
                      <dgm:layoutNode name="anchor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1" styleLbl="parChTrans1D1" moveWith="desTx1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1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25">
                        <dgm:if name="Name26" axis="root ch" ptType="all node" func="cnt" op="gte" val="2">
                          <dgm:layoutNode name="postLine1" styleLbl="parChTrans1D1" moveWith="desTx1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27"/>
                      </dgm:choose>
                    </dgm:layoutNode>
                  </dgm:forEach>
                  <dgm:choose name="Name28">
                    <dgm:if name="Name29" axis="root ch" ptType="all node" func="cnt" op="gte" val="2">
                      <dgm:forEach name="Name30" axis="self" ptType="parTrans">
                        <dgm:layoutNode name="Name31" styleLbl="parChTrans1D1">
                          <dgm:choose name="Name32">
                            <dgm:if name="Name3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2"/>
                                <dgm:param type="endSty" val="noArr"/>
                                <dgm:param type="dstNode" val="anchor1"/>
                              </dgm:alg>
                            </dgm:if>
                            <dgm:else name="Name3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2"/>
                                <dgm:param type="dstNode" val="anchor1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35"/>
                  </dgm:choose>
                </dgm:forEach>
              </dgm:layoutNode>
              <dgm:choose name="Name36">
                <dgm:if name="Name37" axis="root ch" ptType="all node" func="cnt" op="gte" val="2">
                  <dgm:layoutNode name="spPost1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38"/>
              </dgm:choose>
            </dgm:if>
            <dgm:else name="Name39"/>
          </dgm:choose>
        </dgm:if>
        <dgm:if name="Name40" axis="self" ptType="node" func="pos" op="equ" val="2">
          <dgm:layoutNode name="parTx2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41">
            <dgm:if name="Name42" axis="ch" ptType="node" func="cnt" op="gte" val="1">
              <dgm:layoutNode name="spPre2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2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2" refType="w" fact="0.77"/>
                  <dgm:constr type="w" for="ch" forName="top2" refType="w" refFor="ch" refForName="txAndLines2" fact="0.78"/>
                </dgm:constrLst>
                <dgm:forEach name="Name43" axis="ch">
                  <dgm:forEach name="Name44" axis="self" ptType="parTrans">
                    <dgm:layoutNode name="Name45" styleLbl="parChTrans1D1">
                      <dgm:choose name="Name46">
                        <dgm:if name="Name4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2"/>
                          </dgm:alg>
                        </dgm:if>
                        <dgm:else name="Name4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2"/>
                            <dgm:param type="dstNode" val="anchor2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49" axis="self" ptType="node">
                    <dgm:choose name="Name50">
                      <dgm:if name="Name51" axis="par ch" ptType="node node" func="cnt" op="equ" val="1">
                        <dgm:layoutNode name="top2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52"/>
                    </dgm:choose>
                    <dgm:layoutNode name="txAndLines2">
                      <dgm:choose name="Name53">
                        <dgm:if name="Name54" func="var" arg="dir" op="equ" val="norm">
                          <dgm:alg type="lin"/>
                        </dgm:if>
                        <dgm:else name="Name5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56">
                        <dgm:if name="Name57" axis="root ch" ptType="all node" func="cnt" op="gte" val="3">
                          <dgm:constrLst>
                            <dgm:constr type="w" for="ch" forName="anchor2" refType="w"/>
                            <dgm:constr type="w" for="ch" forName="backup2" refType="w" fact="-1"/>
                            <dgm:constr type="w" for="ch" forName="preLine2" refType="w" fact="0.11"/>
                            <dgm:constr type="w" for="ch" forName="desTx2" refType="w" fact="0.78"/>
                            <dgm:constr type="w" for="ch" forName="postLine2" refType="w" fact="0.11"/>
                          </dgm:constrLst>
                        </dgm:if>
                        <dgm:else name="Name58">
                          <dgm:constrLst>
                            <dgm:constr type="w" for="ch" forName="anchor2" refType="w" fact="0.89"/>
                            <dgm:constr type="w" for="ch" forName="backup2" refType="w" fact="-0.89"/>
                            <dgm:constr type="w" for="ch" forName="preLine2" refType="w" fact="0.11"/>
                            <dgm:constr type="w" for="ch" forName="desTx2" refType="w" fact="0.78"/>
                          </dgm:constrLst>
                        </dgm:else>
                      </dgm:choose>
                      <dgm:layoutNode name="anchor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2" styleLbl="parChTrans1D1" moveWith="desTx2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2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59">
                        <dgm:if name="Name60" axis="root ch" ptType="all node" func="cnt" op="gte" val="3">
                          <dgm:layoutNode name="postLine2" styleLbl="parChTrans1D1" moveWith="desTx2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61"/>
                      </dgm:choose>
                    </dgm:layoutNode>
                  </dgm:forEach>
                  <dgm:choose name="Name62">
                    <dgm:if name="Name63" axis="root ch" ptType="all node" func="cnt" op="gte" val="3">
                      <dgm:forEach name="Name64" axis="self" ptType="parTrans">
                        <dgm:layoutNode name="Name65" styleLbl="parChTrans1D1">
                          <dgm:choose name="Name66">
                            <dgm:if name="Name67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3"/>
                                <dgm:param type="endSty" val="noArr"/>
                                <dgm:param type="dstNode" val="anchor2"/>
                              </dgm:alg>
                            </dgm:if>
                            <dgm:else name="Name68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3"/>
                                <dgm:param type="dstNode" val="anchor2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69"/>
                  </dgm:choose>
                </dgm:forEach>
              </dgm:layoutNode>
              <dgm:choose name="Name70">
                <dgm:if name="Name71" axis="root ch" ptType="all node" func="cnt" op="gte" val="3">
                  <dgm:layoutNode name="spPost2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72"/>
              </dgm:choose>
            </dgm:if>
            <dgm:else name="Name73"/>
          </dgm:choose>
        </dgm:if>
        <dgm:if name="Name74" axis="self" ptType="node" func="pos" op="equ" val="3">
          <dgm:layoutNode name="parTx3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5">
            <dgm:if name="Name76" axis="ch" ptType="node" func="cnt" op="gte" val="1">
              <dgm:layoutNode name="spPre3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3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3" refType="w" fact="0.77"/>
                  <dgm:constr type="w" for="ch" forName="top3" refType="w" refFor="ch" refForName="txAndLines3" fact="0.78"/>
                </dgm:constrLst>
                <dgm:forEach name="Name77" axis="ch">
                  <dgm:forEach name="Name78" axis="self" ptType="parTrans">
                    <dgm:layoutNode name="Name79" styleLbl="parChTrans1D1">
                      <dgm:choose name="Name80">
                        <dgm:if name="Name81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3"/>
                          </dgm:alg>
                        </dgm:if>
                        <dgm:else name="Name82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3"/>
                            <dgm:param type="dstNode" val="anchor3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83" axis="self" ptType="node">
                    <dgm:choose name="Name84">
                      <dgm:if name="Name85" axis="par ch" ptType="node node" func="cnt" op="equ" val="1">
                        <dgm:layoutNode name="top3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86"/>
                    </dgm:choose>
                    <dgm:layoutNode name="txAndLines3">
                      <dgm:choose name="Name87">
                        <dgm:if name="Name88" func="var" arg="dir" op="equ" val="norm">
                          <dgm:alg type="lin"/>
                        </dgm:if>
                        <dgm:else name="Name89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90">
                        <dgm:if name="Name91" axis="root ch" ptType="all node" func="cnt" op="gte" val="4">
                          <dgm:constrLst>
                            <dgm:constr type="w" for="ch" forName="anchor3" refType="w"/>
                            <dgm:constr type="w" for="ch" forName="backup3" refType="w" fact="-1"/>
                            <dgm:constr type="w" for="ch" forName="preLine3" refType="w" fact="0.11"/>
                            <dgm:constr type="w" for="ch" forName="desTx3" refType="w" fact="0.78"/>
                            <dgm:constr type="w" for="ch" forName="postLine3" refType="w" fact="0.11"/>
                          </dgm:constrLst>
                        </dgm:if>
                        <dgm:else name="Name92">
                          <dgm:constrLst>
                            <dgm:constr type="w" for="ch" forName="anchor3" refType="w" fact="0.89"/>
                            <dgm:constr type="w" for="ch" forName="backup3" refType="w" fact="-0.89"/>
                            <dgm:constr type="w" for="ch" forName="preLine3" refType="w" fact="0.11"/>
                            <dgm:constr type="w" for="ch" forName="desTx3" refType="w" fact="0.78"/>
                          </dgm:constrLst>
                        </dgm:else>
                      </dgm:choose>
                      <dgm:layoutNode name="anchor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3" styleLbl="parChTrans1D1" moveWith="desTx3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3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93">
                        <dgm:if name="Name94" axis="root ch" ptType="all node" func="cnt" op="gte" val="4">
                          <dgm:layoutNode name="postLine3" styleLbl="parChTrans1D1" moveWith="desTx3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95"/>
                      </dgm:choose>
                    </dgm:layoutNode>
                  </dgm:forEach>
                  <dgm:choose name="Name96">
                    <dgm:if name="Name97" axis="root ch" ptType="all node" func="cnt" op="gte" val="4">
                      <dgm:forEach name="Name98" axis="self" ptType="parTrans">
                        <dgm:layoutNode name="Name99" styleLbl="parChTrans1D1">
                          <dgm:choose name="Name100">
                            <dgm:if name="Name101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4"/>
                                <dgm:param type="endSty" val="noArr"/>
                                <dgm:param type="dstNode" val="anchor3"/>
                              </dgm:alg>
                            </dgm:if>
                            <dgm:else name="Name102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4"/>
                                <dgm:param type="dstNode" val="anchor3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03"/>
                  </dgm:choose>
                </dgm:forEach>
              </dgm:layoutNode>
              <dgm:choose name="Name104">
                <dgm:if name="Name105" axis="root ch" ptType="all node" func="cnt" op="gte" val="4">
                  <dgm:layoutNode name="spPost3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06"/>
              </dgm:choose>
            </dgm:if>
            <dgm:else name="Name107"/>
          </dgm:choose>
        </dgm:if>
        <dgm:if name="Name108" axis="self" ptType="node" func="pos" op="equ" val="4">
          <dgm:layoutNode name="parTx4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09">
            <dgm:if name="Name110" axis="ch" ptType="node" func="cnt" op="gte" val="1">
              <dgm:layoutNode name="spPre4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4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4" refType="w" fact="0.77"/>
                  <dgm:constr type="w" for="ch" forName="top4" refType="w" refFor="ch" refForName="txAndLines4" fact="0.78"/>
                </dgm:constrLst>
                <dgm:forEach name="Name111" axis="ch">
                  <dgm:forEach name="Name112" axis="self" ptType="parTrans">
                    <dgm:layoutNode name="Name113" styleLbl="parChTrans1D1">
                      <dgm:choose name="Name114">
                        <dgm:if name="Name115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4"/>
                          </dgm:alg>
                        </dgm:if>
                        <dgm:else name="Name116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4"/>
                            <dgm:param type="dstNode" val="anchor4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17" axis="self" ptType="node">
                    <dgm:choose name="Name118">
                      <dgm:if name="Name119" axis="par ch" ptType="node node" func="cnt" op="equ" val="1">
                        <dgm:layoutNode name="top4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20"/>
                    </dgm:choose>
                    <dgm:layoutNode name="txAndLines4">
                      <dgm:choose name="Name121">
                        <dgm:if name="Name122" func="var" arg="dir" op="equ" val="norm">
                          <dgm:alg type="lin"/>
                        </dgm:if>
                        <dgm:else name="Name123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24">
                        <dgm:if name="Name125" axis="root ch" ptType="all node" func="cnt" op="gte" val="5">
                          <dgm:constrLst>
                            <dgm:constr type="w" for="ch" forName="anchor4" refType="w"/>
                            <dgm:constr type="w" for="ch" forName="backup4" refType="w" fact="-1"/>
                            <dgm:constr type="w" for="ch" forName="preLine4" refType="w" fact="0.11"/>
                            <dgm:constr type="w" for="ch" forName="desTx4" refType="w" fact="0.78"/>
                            <dgm:constr type="w" for="ch" forName="postLine4" refType="w" fact="0.11"/>
                          </dgm:constrLst>
                        </dgm:if>
                        <dgm:else name="Name126">
                          <dgm:constrLst>
                            <dgm:constr type="w" for="ch" forName="anchor4" refType="w" fact="0.89"/>
                            <dgm:constr type="w" for="ch" forName="backup4" refType="w" fact="-0.89"/>
                            <dgm:constr type="w" for="ch" forName="preLine4" refType="w" fact="0.11"/>
                            <dgm:constr type="w" for="ch" forName="desTx4" refType="w" fact="0.78"/>
                          </dgm:constrLst>
                        </dgm:else>
                      </dgm:choose>
                      <dgm:layoutNode name="anchor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4" styleLbl="parChTrans1D1" moveWith="desTx4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4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27">
                        <dgm:if name="Name128" axis="root ch" ptType="all node" func="cnt" op="gte" val="5">
                          <dgm:layoutNode name="postLine4" styleLbl="parChTrans1D1" moveWith="desTx4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29"/>
                      </dgm:choose>
                    </dgm:layoutNode>
                  </dgm:forEach>
                  <dgm:choose name="Name130">
                    <dgm:if name="Name131" axis="root ch" ptType="all node" func="cnt" op="gte" val="5">
                      <dgm:forEach name="Name132" axis="self" ptType="parTrans">
                        <dgm:layoutNode name="Name133" styleLbl="parChTrans1D1">
                          <dgm:choose name="Name134">
                            <dgm:if name="Name135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5"/>
                                <dgm:param type="endSty" val="noArr"/>
                                <dgm:param type="dstNode" val="anchor4"/>
                              </dgm:alg>
                            </dgm:if>
                            <dgm:else name="Name136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5"/>
                                <dgm:param type="dstNode" val="anchor4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37"/>
                  </dgm:choose>
                </dgm:forEach>
              </dgm:layoutNode>
              <dgm:choose name="Name138">
                <dgm:if name="Name139" axis="root ch" ptType="all node" func="cnt" op="gte" val="5">
                  <dgm:layoutNode name="spPost4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40"/>
              </dgm:choose>
            </dgm:if>
            <dgm:else name="Name141"/>
          </dgm:choose>
        </dgm:if>
        <dgm:if name="Name142" axis="self" ptType="node" func="pos" op="equ" val="5">
          <dgm:layoutNode name="parTx5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43">
            <dgm:if name="Name144" axis="ch" ptType="node" func="cnt" op="gte" val="1">
              <dgm:layoutNode name="spPre5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5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5" refType="w" fact="0.77"/>
                  <dgm:constr type="w" for="ch" forName="top5" refType="w" refFor="ch" refForName="txAndLines5" fact="0.78"/>
                </dgm:constrLst>
                <dgm:forEach name="Name145" axis="ch">
                  <dgm:forEach name="Name146" axis="self" ptType="parTrans">
                    <dgm:layoutNode name="Name147" styleLbl="parChTrans1D1">
                      <dgm:choose name="Name148">
                        <dgm:if name="Name149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5"/>
                          </dgm:alg>
                        </dgm:if>
                        <dgm:else name="Name150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5"/>
                            <dgm:param type="dstNode" val="anchor5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1" axis="self" ptType="node">
                    <dgm:choose name="Name152">
                      <dgm:if name="Name153" axis="par ch" ptType="node node" func="cnt" op="equ" val="1">
                        <dgm:layoutNode name="top5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54"/>
                    </dgm:choose>
                    <dgm:layoutNode name="txAndLines5">
                      <dgm:choose name="Name155">
                        <dgm:if name="Name156" func="var" arg="dir" op="equ" val="norm">
                          <dgm:alg type="lin"/>
                        </dgm:if>
                        <dgm:else name="Name157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58">
                        <dgm:if name="Name159" axis="root ch" ptType="all node" func="cnt" op="gte" val="6">
                          <dgm:constrLst>
                            <dgm:constr type="w" for="ch" forName="anchor5" refType="w"/>
                            <dgm:constr type="w" for="ch" forName="backup5" refType="w" fact="-1"/>
                            <dgm:constr type="w" for="ch" forName="preLine5" refType="w" fact="0.11"/>
                            <dgm:constr type="w" for="ch" forName="desTx5" refType="w" fact="0.78"/>
                            <dgm:constr type="w" for="ch" forName="postLine5" refType="w" fact="0.11"/>
                          </dgm:constrLst>
                        </dgm:if>
                        <dgm:else name="Name160">
                          <dgm:constrLst>
                            <dgm:constr type="w" for="ch" forName="anchor5" refType="w" fact="0.89"/>
                            <dgm:constr type="w" for="ch" forName="backup5" refType="w" fact="-0.89"/>
                            <dgm:constr type="w" for="ch" forName="preLine5" refType="w" fact="0.11"/>
                            <dgm:constr type="w" for="ch" forName="desTx5" refType="w" fact="0.78"/>
                          </dgm:constrLst>
                        </dgm:else>
                      </dgm:choose>
                      <dgm:layoutNode name="anchor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5" styleLbl="parChTrans1D1" moveWith="desTx5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5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61">
                        <dgm:if name="Name162" axis="root ch" ptType="all node" func="cnt" op="gte" val="6">
                          <dgm:layoutNode name="postLine5" styleLbl="parChTrans1D1" moveWith="desTx5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63"/>
                      </dgm:choose>
                    </dgm:layoutNode>
                  </dgm:forEach>
                  <dgm:choose name="Name164">
                    <dgm:if name="Name165" axis="root ch" ptType="all node" func="cnt" op="gte" val="6">
                      <dgm:forEach name="Name166" axis="self" ptType="parTrans">
                        <dgm:layoutNode name="Name167" styleLbl="parChTrans1D1">
                          <dgm:choose name="Name168">
                            <dgm:if name="Name169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6"/>
                                <dgm:param type="endSty" val="noArr"/>
                                <dgm:param type="dstNode" val="anchor5"/>
                              </dgm:alg>
                            </dgm:if>
                            <dgm:else name="Name170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6"/>
                                <dgm:param type="dstNode" val="anchor5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71"/>
                  </dgm:choose>
                </dgm:forEach>
              </dgm:layoutNode>
              <dgm:choose name="Name172">
                <dgm:if name="Name173" axis="root ch" ptType="all node" func="cnt" op="gte" val="6">
                  <dgm:layoutNode name="spPost5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74"/>
              </dgm:choose>
            </dgm:if>
            <dgm:else name="Name175"/>
          </dgm:choose>
        </dgm:if>
        <dgm:if name="Name176" axis="self" ptType="node" func="pos" op="equ" val="6">
          <dgm:layoutNode name="parTx6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77">
            <dgm:if name="Name178" axis="ch" ptType="node" func="cnt" op="gte" val="1">
              <dgm:layoutNode name="spPre6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6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6" refType="w" fact="0.77"/>
                  <dgm:constr type="w" for="ch" forName="top6" refType="w" refFor="ch" refForName="txAndLines6" fact="0.78"/>
                </dgm:constrLst>
                <dgm:forEach name="Name179" axis="ch">
                  <dgm:forEach name="Name180" axis="self" ptType="parTrans">
                    <dgm:layoutNode name="Name181" styleLbl="parChTrans1D1">
                      <dgm:choose name="Name182">
                        <dgm:if name="Name18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6"/>
                          </dgm:alg>
                        </dgm:if>
                        <dgm:else name="Name18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6"/>
                            <dgm:param type="dstNode" val="anchor6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85" axis="self" ptType="node">
                    <dgm:choose name="Name186">
                      <dgm:if name="Name187" axis="par ch" ptType="node node" func="cnt" op="equ" val="1">
                        <dgm:layoutNode name="top6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8"/>
                    </dgm:choose>
                    <dgm:layoutNode name="txAndLines6">
                      <dgm:choose name="Name189">
                        <dgm:if name="Name190" func="var" arg="dir" op="equ" val="norm">
                          <dgm:alg type="lin"/>
                        </dgm:if>
                        <dgm:else name="Name19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92">
                        <dgm:if name="Name193" axis="root ch" ptType="all node" func="cnt" op="gte" val="7">
                          <dgm:constrLst>
                            <dgm:constr type="w" for="ch" forName="anchor6" refType="w"/>
                            <dgm:constr type="w" for="ch" forName="backup6" refType="w" fact="-1"/>
                            <dgm:constr type="w" for="ch" forName="preLine6" refType="w" fact="0.11"/>
                            <dgm:constr type="w" for="ch" forName="desTx6" refType="w" fact="0.78"/>
                            <dgm:constr type="w" for="ch" forName="postLine6" refType="w" fact="0.11"/>
                          </dgm:constrLst>
                        </dgm:if>
                        <dgm:else name="Name194">
                          <dgm:constrLst>
                            <dgm:constr type="w" for="ch" forName="anchor6" refType="w" fact="0.89"/>
                            <dgm:constr type="w" for="ch" forName="backup6" refType="w" fact="-0.89"/>
                            <dgm:constr type="w" for="ch" forName="preLine6" refType="w" fact="0.11"/>
                            <dgm:constr type="w" for="ch" forName="desTx6" refType="w" fact="0.78"/>
                          </dgm:constrLst>
                        </dgm:else>
                      </dgm:choose>
                      <dgm:layoutNode name="anchor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6" styleLbl="parChTrans1D1" moveWith="desTx6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6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95">
                        <dgm:if name="Name196" axis="root ch" ptType="all node" func="cnt" op="gte" val="7">
                          <dgm:layoutNode name="postLine6" styleLbl="parChTrans1D1" moveWith="desTx6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97"/>
                      </dgm:choose>
                    </dgm:layoutNode>
                  </dgm:forEach>
                  <dgm:choose name="Name198">
                    <dgm:if name="Name199" axis="root ch" ptType="all node" func="cnt" op="gte" val="7">
                      <dgm:forEach name="Name200" axis="self" ptType="parTrans">
                        <dgm:layoutNode name="Name201" styleLbl="parChTrans1D1">
                          <dgm:choose name="Name202">
                            <dgm:if name="Name20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7"/>
                                <dgm:param type="endSty" val="noArr"/>
                                <dgm:param type="dstNode" val="anchor6"/>
                              </dgm:alg>
                            </dgm:if>
                            <dgm:else name="Name20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7"/>
                                <dgm:param type="dstNode" val="anchor6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205"/>
                  </dgm:choose>
                </dgm:forEach>
              </dgm:layoutNode>
              <dgm:choose name="Name206">
                <dgm:if name="Name207" axis="root ch" ptType="all node" func="cnt" op="gte" val="7">
                  <dgm:layoutNode name="spPost6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208"/>
              </dgm:choose>
            </dgm:if>
            <dgm:else name="Name209"/>
          </dgm:choose>
        </dgm:if>
        <dgm:if name="Name210" axis="self" ptType="node" func="pos" op="equ" val="7">
          <dgm:layoutNode name="parTx7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211">
            <dgm:if name="Name212" axis="ch" ptType="node" func="cnt" op="gte" val="1">
              <dgm:layoutNode name="spPre7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7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7" refType="w" fact="0.77"/>
                  <dgm:constr type="w" for="ch" forName="top7" refType="w" refFor="ch" refForName="txAndLines7" fact="0.78"/>
                </dgm:constrLst>
                <dgm:forEach name="Name213" axis="ch">
                  <dgm:forEach name="Name214" axis="self" ptType="parTrans">
                    <dgm:layoutNode name="Name215" styleLbl="parChTrans1D1">
                      <dgm:choose name="Name216">
                        <dgm:if name="Name21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7"/>
                          </dgm:alg>
                        </dgm:if>
                        <dgm:else name="Name21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7"/>
                            <dgm:param type="dstNode" val="anchor7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219" axis="self" ptType="node">
                    <dgm:choose name="Name220">
                      <dgm:if name="Name221" axis="par ch" ptType="node node" func="cnt" op="equ" val="1">
                        <dgm:layoutNode name="top7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222"/>
                    </dgm:choose>
                    <dgm:layoutNode name="txAndLines7">
                      <dgm:choose name="Name223">
                        <dgm:if name="Name224" func="var" arg="dir" op="equ" val="norm">
                          <dgm:alg type="lin"/>
                        </dgm:if>
                        <dgm:else name="Name22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anchor7" refType="w" fact="0.89"/>
                        <dgm:constr type="w" for="ch" forName="backup7" refType="w" fact="-0.89"/>
                        <dgm:constr type="w" for="ch" forName="preLine7" refType="w" fact="0.11"/>
                        <dgm:constr type="w" for="ch" forName="desTx7" refType="w" fact="0.78"/>
                      </dgm:constrLst>
                      <dgm:layoutNode name="anchor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7" styleLbl="parChTrans1D1" moveWith="desTx7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7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</dgm:layoutNode>
                  </dgm:forEach>
                </dgm:forEach>
              </dgm:layoutNode>
            </dgm:if>
            <dgm:else name="Name226"/>
          </dgm:choose>
        </dgm:if>
        <dgm:else name="Name227"/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9/3/layout/SubStepProcess">
  <dgm:title val=""/>
  <dgm:desc val=""/>
  <dgm:catLst>
    <dgm:cat type="process" pri="122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61" srcId="1" destId="11" srcOrd="0" destOrd="0"/>
        <dgm:cxn modelId="62" srcId="1" destId="12" srcOrd="1" destOrd="0"/>
        <dgm:cxn modelId="7" srcId="0" destId="2" srcOrd="0" destOrd="0"/>
        <dgm:cxn modelId="8" srcId="0" destId="3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8" srcId="0" destId="1" srcOrd="0" destOrd="0"/>
        <dgm:cxn modelId="81" srcId="1" destId="11" srcOrd="0" destOrd="0"/>
        <dgm:cxn modelId="82" srcId="1" destId="12" srcOrd="1" destOrd="0"/>
        <dgm:cxn modelId="9" srcId="0" destId="2" srcOrd="0" destOrd="0"/>
        <dgm:cxn modelId="10" srcId="0" destId="3" srcOrd="0" destOrd="0"/>
        <dgm:cxn modelId="11" srcId="0" destId="4" srcOrd="0" destOrd="0"/>
      </dgm:cxnLst>
      <dgm:bg/>
      <dgm:whole/>
    </dgm:dataModel>
  </dgm:clrData>
  <dgm:layoutNode name="Name0">
    <dgm:varLst>
      <dgm:chMax val="7"/>
      <dgm:dir/>
      <dgm:animOne val="branch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Tx1" refType="w"/>
      <dgm:constr type="w" for="ch" forName="chLin1" refType="w" refFor="ch" refForName="parTx1" fact="1.38"/>
      <dgm:constr type="h" for="ch" forName="chLin1" refType="h"/>
      <dgm:constr type="w" for="ch" forName="spPre1" refType="w" fact="0.27"/>
      <dgm:constr type="w" for="ch" forName="spPost1" refType="w" fact="0.27"/>
      <dgm:constr type="h" for="ch" forName="spPre1" refType="h"/>
      <dgm:constr type="h" for="ch" forName="spPost1" refType="h"/>
      <dgm:constr type="primFontSz" for="ch" forName="parTx1" val="65"/>
      <dgm:constr type="primFontSz" for="des" forName="desTx1" refType="primFontSz" refFor="ch" refForName="parTx1" fact="0.78"/>
      <dgm:constr type="primFontSz" for="des" forName="desTx1" op="equ"/>
      <dgm:constr type="w" for="ch" forName="parTx2" refType="w"/>
      <dgm:constr type="w" for="ch" forName="chLin2" refType="w" refFor="ch" refForName="parTx2" fact="1.38"/>
      <dgm:constr type="h" for="ch" forName="chLin2" refType="h"/>
      <dgm:constr type="w" for="ch" forName="spPre2" refType="w" fact="0.54"/>
      <dgm:constr type="w" for="ch" forName="spPost2" refType="w" fact="0.54"/>
      <dgm:constr type="h" for="ch" forName="spPre2" refType="h"/>
      <dgm:constr type="h" for="ch" forName="spPost2" refType="h"/>
      <dgm:constr type="primFontSz" for="ch" forName="parTx2" refType="primFontSz" refFor="ch" refForName="parTx1" op="equ"/>
      <dgm:constr type="primFontSz" for="des" forName="desTx2" refType="primFontSz" refFor="des" refForName="desTx1" op="equ"/>
      <dgm:constr type="w" for="ch" forName="parTx3" refType="w"/>
      <dgm:constr type="w" for="ch" forName="chLin3" refType="w" refFor="ch" refForName="parTx3" fact="1.38"/>
      <dgm:constr type="h" for="ch" forName="chLin3" refType="h"/>
      <dgm:constr type="w" for="ch" forName="spPre3" refType="w" fact="0.54"/>
      <dgm:constr type="w" for="ch" forName="spPost3" refType="w" fact="0.54"/>
      <dgm:constr type="h" for="ch" forName="spPre3" refType="h"/>
      <dgm:constr type="h" for="ch" forName="spPost3" refType="h"/>
      <dgm:constr type="primFontSz" for="ch" forName="parTx3" refType="primFontSz" refFor="ch" refForName="parTx1" op="equ"/>
      <dgm:constr type="primFontSz" for="des" forName="desTx3" refType="primFontSz" refFor="des" refForName="desTx1" op="equ"/>
      <dgm:constr type="w" for="ch" forName="parTx4" refType="w"/>
      <dgm:constr type="w" for="ch" forName="chLin4" refType="w" refFor="ch" refForName="parTx4" fact="1.38"/>
      <dgm:constr type="h" for="ch" forName="chLin4" refType="h"/>
      <dgm:constr type="w" for="ch" forName="spPre4" refType="w" fact="0.54"/>
      <dgm:constr type="w" for="ch" forName="spPost4" refType="w" fact="0.54"/>
      <dgm:constr type="h" for="ch" forName="spPre4" refType="h"/>
      <dgm:constr type="h" for="ch" forName="spPost4" refType="h"/>
      <dgm:constr type="primFontSz" for="ch" forName="parTx4" refType="primFontSz" refFor="ch" refForName="parTx1" op="equ"/>
      <dgm:constr type="primFontSz" for="des" forName="desTx4" refType="primFontSz" refFor="des" refForName="desTx1" op="equ"/>
      <dgm:constr type="w" for="ch" forName="parTx5" refType="w"/>
      <dgm:constr type="w" for="ch" forName="chLin5" refType="w" refFor="ch" refForName="parTx5" fact="1.38"/>
      <dgm:constr type="h" for="ch" forName="chLin5" refType="h"/>
      <dgm:constr type="w" for="ch" forName="spPre5" refType="w" fact="0.54"/>
      <dgm:constr type="w" for="ch" forName="spPost5" refType="w" fact="0.54"/>
      <dgm:constr type="h" for="ch" forName="spPre5" refType="h"/>
      <dgm:constr type="h" for="ch" forName="spPost5" refType="h"/>
      <dgm:constr type="primFontSz" for="ch" forName="parTx5" refType="primFontSz" refFor="ch" refForName="parTx1" op="equ"/>
      <dgm:constr type="primFontSz" for="des" forName="desTx5" refType="primFontSz" refFor="des" refForName="desTx1" op="equ"/>
      <dgm:constr type="w" for="ch" forName="parTx6" refType="w"/>
      <dgm:constr type="w" for="ch" forName="chLin6" refType="w" refFor="ch" refForName="parTx6" fact="1.38"/>
      <dgm:constr type="h" for="ch" forName="chLin6" refType="h"/>
      <dgm:constr type="w" for="ch" forName="spPre6" refType="w" fact="0.54"/>
      <dgm:constr type="w" for="ch" forName="spPost6" refType="w" fact="0.54"/>
      <dgm:constr type="h" for="ch" forName="spPre6" refType="h"/>
      <dgm:constr type="h" for="ch" forName="spPost6" refType="h"/>
      <dgm:constr type="primFontSz" for="ch" forName="parTx6" refType="primFontSz" refFor="ch" refForName="parTx1" op="equ"/>
      <dgm:constr type="primFontSz" for="des" forName="desTx6" refType="primFontSz" refFor="des" refForName="desTx1" op="equ"/>
      <dgm:constr type="w" for="ch" forName="parTx7" refType="w"/>
      <dgm:constr type="w" for="ch" forName="chLin7" refType="w" refFor="ch" refForName="parTx7" fact="1.38"/>
      <dgm:constr type="h" for="ch" forName="chLin7" refType="h"/>
      <dgm:constr type="w" for="ch" forName="spPre7" refType="w" fact="0.54"/>
      <dgm:constr type="w" for="ch" forName="spPost7" refType="w" fact="0.54"/>
      <dgm:constr type="h" for="ch" forName="spPre7" refType="h"/>
      <dgm:constr type="h" for="ch" forName="spPost7" refType="h"/>
      <dgm:constr type="primFontSz" for="ch" forName="parTx7" refType="primFontSz" refFor="ch" refForName="parTx1" op="equ"/>
      <dgm:constr type="primFontSz" for="des" forName="desTx7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parTx1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">
            <dgm:if name="Name8" axis="ch" ptType="node" func="cnt" op="gte" val="1">
              <dgm:layoutNode name="spPre1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1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1" refType="w" fact="0.77"/>
                  <dgm:constr type="w" for="ch" forName="top1" refType="w" refFor="ch" refForName="txAndLines1" fact="0.78"/>
                </dgm:constrLst>
                <dgm:forEach name="Name9" axis="ch">
                  <dgm:forEach name="Name10" axis="self" ptType="parTrans">
                    <dgm:layoutNode name="Name11" styleLbl="parChTrans1D1">
                      <dgm:choose name="Name12">
                        <dgm:if name="Name1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1"/>
                          </dgm:alg>
                        </dgm:if>
                        <dgm:else name="Name1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1"/>
                            <dgm:param type="dstNode" val="anchor1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" axis="self" ptType="node">
                    <dgm:choose name="Name16">
                      <dgm:if name="Name17" axis="par ch" ptType="node node" func="cnt" op="equ" val="1">
                        <dgm:layoutNode name="top1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"/>
                    </dgm:choose>
                    <dgm:layoutNode name="txAndLines1">
                      <dgm:choose name="Name19">
                        <dgm:if name="Name20" func="var" arg="dir" op="equ" val="norm">
                          <dgm:alg type="lin"/>
                        </dgm:if>
                        <dgm:else name="Name2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22">
                        <dgm:if name="Name23" axis="root ch" ptType="all node" func="cnt" op="gte" val="2">
                          <dgm:constrLst>
                            <dgm:constr type="w" for="ch" forName="anchor1" refType="w"/>
                            <dgm:constr type="w" for="ch" forName="backup1" refType="w" fact="-1"/>
                            <dgm:constr type="w" for="ch" forName="preLine1" refType="w" fact="0.11"/>
                            <dgm:constr type="w" for="ch" forName="desTx1" refType="w" fact="0.78"/>
                            <dgm:constr type="w" for="ch" forName="postLine1" refType="w" fact="0.11"/>
                          </dgm:constrLst>
                        </dgm:if>
                        <dgm:else name="Name24">
                          <dgm:constrLst>
                            <dgm:constr type="w" for="ch" forName="anchor1" refType="w" fact="0.89"/>
                            <dgm:constr type="w" for="ch" forName="backup1" refType="w" fact="-0.89"/>
                            <dgm:constr type="w" for="ch" forName="preLine1" refType="w" fact="0.11"/>
                            <dgm:constr type="w" for="ch" forName="desTx1" refType="w" fact="0.78"/>
                          </dgm:constrLst>
                        </dgm:else>
                      </dgm:choose>
                      <dgm:layoutNode name="anchor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1" styleLbl="parChTrans1D1" moveWith="desTx1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1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25">
                        <dgm:if name="Name26" axis="root ch" ptType="all node" func="cnt" op="gte" val="2">
                          <dgm:layoutNode name="postLine1" styleLbl="parChTrans1D1" moveWith="desTx1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27"/>
                      </dgm:choose>
                    </dgm:layoutNode>
                  </dgm:forEach>
                  <dgm:choose name="Name28">
                    <dgm:if name="Name29" axis="root ch" ptType="all node" func="cnt" op="gte" val="2">
                      <dgm:forEach name="Name30" axis="self" ptType="parTrans">
                        <dgm:layoutNode name="Name31" styleLbl="parChTrans1D1">
                          <dgm:choose name="Name32">
                            <dgm:if name="Name3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2"/>
                                <dgm:param type="endSty" val="noArr"/>
                                <dgm:param type="dstNode" val="anchor1"/>
                              </dgm:alg>
                            </dgm:if>
                            <dgm:else name="Name3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2"/>
                                <dgm:param type="dstNode" val="anchor1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35"/>
                  </dgm:choose>
                </dgm:forEach>
              </dgm:layoutNode>
              <dgm:choose name="Name36">
                <dgm:if name="Name37" axis="root ch" ptType="all node" func="cnt" op="gte" val="2">
                  <dgm:layoutNode name="spPost1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38"/>
              </dgm:choose>
            </dgm:if>
            <dgm:else name="Name39"/>
          </dgm:choose>
        </dgm:if>
        <dgm:if name="Name40" axis="self" ptType="node" func="pos" op="equ" val="2">
          <dgm:layoutNode name="parTx2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41">
            <dgm:if name="Name42" axis="ch" ptType="node" func="cnt" op="gte" val="1">
              <dgm:layoutNode name="spPre2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2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2" refType="w" fact="0.77"/>
                  <dgm:constr type="w" for="ch" forName="top2" refType="w" refFor="ch" refForName="txAndLines2" fact="0.78"/>
                </dgm:constrLst>
                <dgm:forEach name="Name43" axis="ch">
                  <dgm:forEach name="Name44" axis="self" ptType="parTrans">
                    <dgm:layoutNode name="Name45" styleLbl="parChTrans1D1">
                      <dgm:choose name="Name46">
                        <dgm:if name="Name4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2"/>
                          </dgm:alg>
                        </dgm:if>
                        <dgm:else name="Name4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2"/>
                            <dgm:param type="dstNode" val="anchor2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49" axis="self" ptType="node">
                    <dgm:choose name="Name50">
                      <dgm:if name="Name51" axis="par ch" ptType="node node" func="cnt" op="equ" val="1">
                        <dgm:layoutNode name="top2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52"/>
                    </dgm:choose>
                    <dgm:layoutNode name="txAndLines2">
                      <dgm:choose name="Name53">
                        <dgm:if name="Name54" func="var" arg="dir" op="equ" val="norm">
                          <dgm:alg type="lin"/>
                        </dgm:if>
                        <dgm:else name="Name5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56">
                        <dgm:if name="Name57" axis="root ch" ptType="all node" func="cnt" op="gte" val="3">
                          <dgm:constrLst>
                            <dgm:constr type="w" for="ch" forName="anchor2" refType="w"/>
                            <dgm:constr type="w" for="ch" forName="backup2" refType="w" fact="-1"/>
                            <dgm:constr type="w" for="ch" forName="preLine2" refType="w" fact="0.11"/>
                            <dgm:constr type="w" for="ch" forName="desTx2" refType="w" fact="0.78"/>
                            <dgm:constr type="w" for="ch" forName="postLine2" refType="w" fact="0.11"/>
                          </dgm:constrLst>
                        </dgm:if>
                        <dgm:else name="Name58">
                          <dgm:constrLst>
                            <dgm:constr type="w" for="ch" forName="anchor2" refType="w" fact="0.89"/>
                            <dgm:constr type="w" for="ch" forName="backup2" refType="w" fact="-0.89"/>
                            <dgm:constr type="w" for="ch" forName="preLine2" refType="w" fact="0.11"/>
                            <dgm:constr type="w" for="ch" forName="desTx2" refType="w" fact="0.78"/>
                          </dgm:constrLst>
                        </dgm:else>
                      </dgm:choose>
                      <dgm:layoutNode name="anchor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2" styleLbl="parChTrans1D1" moveWith="desTx2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2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59">
                        <dgm:if name="Name60" axis="root ch" ptType="all node" func="cnt" op="gte" val="3">
                          <dgm:layoutNode name="postLine2" styleLbl="parChTrans1D1" moveWith="desTx2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61"/>
                      </dgm:choose>
                    </dgm:layoutNode>
                  </dgm:forEach>
                  <dgm:choose name="Name62">
                    <dgm:if name="Name63" axis="root ch" ptType="all node" func="cnt" op="gte" val="3">
                      <dgm:forEach name="Name64" axis="self" ptType="parTrans">
                        <dgm:layoutNode name="Name65" styleLbl="parChTrans1D1">
                          <dgm:choose name="Name66">
                            <dgm:if name="Name67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3"/>
                                <dgm:param type="endSty" val="noArr"/>
                                <dgm:param type="dstNode" val="anchor2"/>
                              </dgm:alg>
                            </dgm:if>
                            <dgm:else name="Name68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3"/>
                                <dgm:param type="dstNode" val="anchor2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69"/>
                  </dgm:choose>
                </dgm:forEach>
              </dgm:layoutNode>
              <dgm:choose name="Name70">
                <dgm:if name="Name71" axis="root ch" ptType="all node" func="cnt" op="gte" val="3">
                  <dgm:layoutNode name="spPost2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72"/>
              </dgm:choose>
            </dgm:if>
            <dgm:else name="Name73"/>
          </dgm:choose>
        </dgm:if>
        <dgm:if name="Name74" axis="self" ptType="node" func="pos" op="equ" val="3">
          <dgm:layoutNode name="parTx3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5">
            <dgm:if name="Name76" axis="ch" ptType="node" func="cnt" op="gte" val="1">
              <dgm:layoutNode name="spPre3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3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3" refType="w" fact="0.77"/>
                  <dgm:constr type="w" for="ch" forName="top3" refType="w" refFor="ch" refForName="txAndLines3" fact="0.78"/>
                </dgm:constrLst>
                <dgm:forEach name="Name77" axis="ch">
                  <dgm:forEach name="Name78" axis="self" ptType="parTrans">
                    <dgm:layoutNode name="Name79" styleLbl="parChTrans1D1">
                      <dgm:choose name="Name80">
                        <dgm:if name="Name81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3"/>
                          </dgm:alg>
                        </dgm:if>
                        <dgm:else name="Name82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3"/>
                            <dgm:param type="dstNode" val="anchor3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83" axis="self" ptType="node">
                    <dgm:choose name="Name84">
                      <dgm:if name="Name85" axis="par ch" ptType="node node" func="cnt" op="equ" val="1">
                        <dgm:layoutNode name="top3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86"/>
                    </dgm:choose>
                    <dgm:layoutNode name="txAndLines3">
                      <dgm:choose name="Name87">
                        <dgm:if name="Name88" func="var" arg="dir" op="equ" val="norm">
                          <dgm:alg type="lin"/>
                        </dgm:if>
                        <dgm:else name="Name89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90">
                        <dgm:if name="Name91" axis="root ch" ptType="all node" func="cnt" op="gte" val="4">
                          <dgm:constrLst>
                            <dgm:constr type="w" for="ch" forName="anchor3" refType="w"/>
                            <dgm:constr type="w" for="ch" forName="backup3" refType="w" fact="-1"/>
                            <dgm:constr type="w" for="ch" forName="preLine3" refType="w" fact="0.11"/>
                            <dgm:constr type="w" for="ch" forName="desTx3" refType="w" fact="0.78"/>
                            <dgm:constr type="w" for="ch" forName="postLine3" refType="w" fact="0.11"/>
                          </dgm:constrLst>
                        </dgm:if>
                        <dgm:else name="Name92">
                          <dgm:constrLst>
                            <dgm:constr type="w" for="ch" forName="anchor3" refType="w" fact="0.89"/>
                            <dgm:constr type="w" for="ch" forName="backup3" refType="w" fact="-0.89"/>
                            <dgm:constr type="w" for="ch" forName="preLine3" refType="w" fact="0.11"/>
                            <dgm:constr type="w" for="ch" forName="desTx3" refType="w" fact="0.78"/>
                          </dgm:constrLst>
                        </dgm:else>
                      </dgm:choose>
                      <dgm:layoutNode name="anchor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3" styleLbl="parChTrans1D1" moveWith="desTx3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3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93">
                        <dgm:if name="Name94" axis="root ch" ptType="all node" func="cnt" op="gte" val="4">
                          <dgm:layoutNode name="postLine3" styleLbl="parChTrans1D1" moveWith="desTx3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95"/>
                      </dgm:choose>
                    </dgm:layoutNode>
                  </dgm:forEach>
                  <dgm:choose name="Name96">
                    <dgm:if name="Name97" axis="root ch" ptType="all node" func="cnt" op="gte" val="4">
                      <dgm:forEach name="Name98" axis="self" ptType="parTrans">
                        <dgm:layoutNode name="Name99" styleLbl="parChTrans1D1">
                          <dgm:choose name="Name100">
                            <dgm:if name="Name101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4"/>
                                <dgm:param type="endSty" val="noArr"/>
                                <dgm:param type="dstNode" val="anchor3"/>
                              </dgm:alg>
                            </dgm:if>
                            <dgm:else name="Name102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4"/>
                                <dgm:param type="dstNode" val="anchor3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03"/>
                  </dgm:choose>
                </dgm:forEach>
              </dgm:layoutNode>
              <dgm:choose name="Name104">
                <dgm:if name="Name105" axis="root ch" ptType="all node" func="cnt" op="gte" val="4">
                  <dgm:layoutNode name="spPost3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06"/>
              </dgm:choose>
            </dgm:if>
            <dgm:else name="Name107"/>
          </dgm:choose>
        </dgm:if>
        <dgm:if name="Name108" axis="self" ptType="node" func="pos" op="equ" val="4">
          <dgm:layoutNode name="parTx4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09">
            <dgm:if name="Name110" axis="ch" ptType="node" func="cnt" op="gte" val="1">
              <dgm:layoutNode name="spPre4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4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4" refType="w" fact="0.77"/>
                  <dgm:constr type="w" for="ch" forName="top4" refType="w" refFor="ch" refForName="txAndLines4" fact="0.78"/>
                </dgm:constrLst>
                <dgm:forEach name="Name111" axis="ch">
                  <dgm:forEach name="Name112" axis="self" ptType="parTrans">
                    <dgm:layoutNode name="Name113" styleLbl="parChTrans1D1">
                      <dgm:choose name="Name114">
                        <dgm:if name="Name115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4"/>
                          </dgm:alg>
                        </dgm:if>
                        <dgm:else name="Name116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4"/>
                            <dgm:param type="dstNode" val="anchor4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17" axis="self" ptType="node">
                    <dgm:choose name="Name118">
                      <dgm:if name="Name119" axis="par ch" ptType="node node" func="cnt" op="equ" val="1">
                        <dgm:layoutNode name="top4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20"/>
                    </dgm:choose>
                    <dgm:layoutNode name="txAndLines4">
                      <dgm:choose name="Name121">
                        <dgm:if name="Name122" func="var" arg="dir" op="equ" val="norm">
                          <dgm:alg type="lin"/>
                        </dgm:if>
                        <dgm:else name="Name123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24">
                        <dgm:if name="Name125" axis="root ch" ptType="all node" func="cnt" op="gte" val="5">
                          <dgm:constrLst>
                            <dgm:constr type="w" for="ch" forName="anchor4" refType="w"/>
                            <dgm:constr type="w" for="ch" forName="backup4" refType="w" fact="-1"/>
                            <dgm:constr type="w" for="ch" forName="preLine4" refType="w" fact="0.11"/>
                            <dgm:constr type="w" for="ch" forName="desTx4" refType="w" fact="0.78"/>
                            <dgm:constr type="w" for="ch" forName="postLine4" refType="w" fact="0.11"/>
                          </dgm:constrLst>
                        </dgm:if>
                        <dgm:else name="Name126">
                          <dgm:constrLst>
                            <dgm:constr type="w" for="ch" forName="anchor4" refType="w" fact="0.89"/>
                            <dgm:constr type="w" for="ch" forName="backup4" refType="w" fact="-0.89"/>
                            <dgm:constr type="w" for="ch" forName="preLine4" refType="w" fact="0.11"/>
                            <dgm:constr type="w" for="ch" forName="desTx4" refType="w" fact="0.78"/>
                          </dgm:constrLst>
                        </dgm:else>
                      </dgm:choose>
                      <dgm:layoutNode name="anchor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4" styleLbl="parChTrans1D1" moveWith="desTx4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4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27">
                        <dgm:if name="Name128" axis="root ch" ptType="all node" func="cnt" op="gte" val="5">
                          <dgm:layoutNode name="postLine4" styleLbl="parChTrans1D1" moveWith="desTx4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29"/>
                      </dgm:choose>
                    </dgm:layoutNode>
                  </dgm:forEach>
                  <dgm:choose name="Name130">
                    <dgm:if name="Name131" axis="root ch" ptType="all node" func="cnt" op="gte" val="5">
                      <dgm:forEach name="Name132" axis="self" ptType="parTrans">
                        <dgm:layoutNode name="Name133" styleLbl="parChTrans1D1">
                          <dgm:choose name="Name134">
                            <dgm:if name="Name135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5"/>
                                <dgm:param type="endSty" val="noArr"/>
                                <dgm:param type="dstNode" val="anchor4"/>
                              </dgm:alg>
                            </dgm:if>
                            <dgm:else name="Name136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5"/>
                                <dgm:param type="dstNode" val="anchor4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37"/>
                  </dgm:choose>
                </dgm:forEach>
              </dgm:layoutNode>
              <dgm:choose name="Name138">
                <dgm:if name="Name139" axis="root ch" ptType="all node" func="cnt" op="gte" val="5">
                  <dgm:layoutNode name="spPost4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40"/>
              </dgm:choose>
            </dgm:if>
            <dgm:else name="Name141"/>
          </dgm:choose>
        </dgm:if>
        <dgm:if name="Name142" axis="self" ptType="node" func="pos" op="equ" val="5">
          <dgm:layoutNode name="parTx5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43">
            <dgm:if name="Name144" axis="ch" ptType="node" func="cnt" op="gte" val="1">
              <dgm:layoutNode name="spPre5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5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5" refType="w" fact="0.77"/>
                  <dgm:constr type="w" for="ch" forName="top5" refType="w" refFor="ch" refForName="txAndLines5" fact="0.78"/>
                </dgm:constrLst>
                <dgm:forEach name="Name145" axis="ch">
                  <dgm:forEach name="Name146" axis="self" ptType="parTrans">
                    <dgm:layoutNode name="Name147" styleLbl="parChTrans1D1">
                      <dgm:choose name="Name148">
                        <dgm:if name="Name149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5"/>
                          </dgm:alg>
                        </dgm:if>
                        <dgm:else name="Name150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5"/>
                            <dgm:param type="dstNode" val="anchor5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1" axis="self" ptType="node">
                    <dgm:choose name="Name152">
                      <dgm:if name="Name153" axis="par ch" ptType="node node" func="cnt" op="equ" val="1">
                        <dgm:layoutNode name="top5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54"/>
                    </dgm:choose>
                    <dgm:layoutNode name="txAndLines5">
                      <dgm:choose name="Name155">
                        <dgm:if name="Name156" func="var" arg="dir" op="equ" val="norm">
                          <dgm:alg type="lin"/>
                        </dgm:if>
                        <dgm:else name="Name157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58">
                        <dgm:if name="Name159" axis="root ch" ptType="all node" func="cnt" op="gte" val="6">
                          <dgm:constrLst>
                            <dgm:constr type="w" for="ch" forName="anchor5" refType="w"/>
                            <dgm:constr type="w" for="ch" forName="backup5" refType="w" fact="-1"/>
                            <dgm:constr type="w" for="ch" forName="preLine5" refType="w" fact="0.11"/>
                            <dgm:constr type="w" for="ch" forName="desTx5" refType="w" fact="0.78"/>
                            <dgm:constr type="w" for="ch" forName="postLine5" refType="w" fact="0.11"/>
                          </dgm:constrLst>
                        </dgm:if>
                        <dgm:else name="Name160">
                          <dgm:constrLst>
                            <dgm:constr type="w" for="ch" forName="anchor5" refType="w" fact="0.89"/>
                            <dgm:constr type="w" for="ch" forName="backup5" refType="w" fact="-0.89"/>
                            <dgm:constr type="w" for="ch" forName="preLine5" refType="w" fact="0.11"/>
                            <dgm:constr type="w" for="ch" forName="desTx5" refType="w" fact="0.78"/>
                          </dgm:constrLst>
                        </dgm:else>
                      </dgm:choose>
                      <dgm:layoutNode name="anchor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5" styleLbl="parChTrans1D1" moveWith="desTx5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5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61">
                        <dgm:if name="Name162" axis="root ch" ptType="all node" func="cnt" op="gte" val="6">
                          <dgm:layoutNode name="postLine5" styleLbl="parChTrans1D1" moveWith="desTx5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63"/>
                      </dgm:choose>
                    </dgm:layoutNode>
                  </dgm:forEach>
                  <dgm:choose name="Name164">
                    <dgm:if name="Name165" axis="root ch" ptType="all node" func="cnt" op="gte" val="6">
                      <dgm:forEach name="Name166" axis="self" ptType="parTrans">
                        <dgm:layoutNode name="Name167" styleLbl="parChTrans1D1">
                          <dgm:choose name="Name168">
                            <dgm:if name="Name169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6"/>
                                <dgm:param type="endSty" val="noArr"/>
                                <dgm:param type="dstNode" val="anchor5"/>
                              </dgm:alg>
                            </dgm:if>
                            <dgm:else name="Name170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6"/>
                                <dgm:param type="dstNode" val="anchor5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71"/>
                  </dgm:choose>
                </dgm:forEach>
              </dgm:layoutNode>
              <dgm:choose name="Name172">
                <dgm:if name="Name173" axis="root ch" ptType="all node" func="cnt" op="gte" val="6">
                  <dgm:layoutNode name="spPost5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74"/>
              </dgm:choose>
            </dgm:if>
            <dgm:else name="Name175"/>
          </dgm:choose>
        </dgm:if>
        <dgm:if name="Name176" axis="self" ptType="node" func="pos" op="equ" val="6">
          <dgm:layoutNode name="parTx6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77">
            <dgm:if name="Name178" axis="ch" ptType="node" func="cnt" op="gte" val="1">
              <dgm:layoutNode name="spPre6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6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6" refType="w" fact="0.77"/>
                  <dgm:constr type="w" for="ch" forName="top6" refType="w" refFor="ch" refForName="txAndLines6" fact="0.78"/>
                </dgm:constrLst>
                <dgm:forEach name="Name179" axis="ch">
                  <dgm:forEach name="Name180" axis="self" ptType="parTrans">
                    <dgm:layoutNode name="Name181" styleLbl="parChTrans1D1">
                      <dgm:choose name="Name182">
                        <dgm:if name="Name18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6"/>
                          </dgm:alg>
                        </dgm:if>
                        <dgm:else name="Name18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6"/>
                            <dgm:param type="dstNode" val="anchor6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85" axis="self" ptType="node">
                    <dgm:choose name="Name186">
                      <dgm:if name="Name187" axis="par ch" ptType="node node" func="cnt" op="equ" val="1">
                        <dgm:layoutNode name="top6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8"/>
                    </dgm:choose>
                    <dgm:layoutNode name="txAndLines6">
                      <dgm:choose name="Name189">
                        <dgm:if name="Name190" func="var" arg="dir" op="equ" val="norm">
                          <dgm:alg type="lin"/>
                        </dgm:if>
                        <dgm:else name="Name19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92">
                        <dgm:if name="Name193" axis="root ch" ptType="all node" func="cnt" op="gte" val="7">
                          <dgm:constrLst>
                            <dgm:constr type="w" for="ch" forName="anchor6" refType="w"/>
                            <dgm:constr type="w" for="ch" forName="backup6" refType="w" fact="-1"/>
                            <dgm:constr type="w" for="ch" forName="preLine6" refType="w" fact="0.11"/>
                            <dgm:constr type="w" for="ch" forName="desTx6" refType="w" fact="0.78"/>
                            <dgm:constr type="w" for="ch" forName="postLine6" refType="w" fact="0.11"/>
                          </dgm:constrLst>
                        </dgm:if>
                        <dgm:else name="Name194">
                          <dgm:constrLst>
                            <dgm:constr type="w" for="ch" forName="anchor6" refType="w" fact="0.89"/>
                            <dgm:constr type="w" for="ch" forName="backup6" refType="w" fact="-0.89"/>
                            <dgm:constr type="w" for="ch" forName="preLine6" refType="w" fact="0.11"/>
                            <dgm:constr type="w" for="ch" forName="desTx6" refType="w" fact="0.78"/>
                          </dgm:constrLst>
                        </dgm:else>
                      </dgm:choose>
                      <dgm:layoutNode name="anchor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6" styleLbl="parChTrans1D1" moveWith="desTx6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6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95">
                        <dgm:if name="Name196" axis="root ch" ptType="all node" func="cnt" op="gte" val="7">
                          <dgm:layoutNode name="postLine6" styleLbl="parChTrans1D1" moveWith="desTx6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97"/>
                      </dgm:choose>
                    </dgm:layoutNode>
                  </dgm:forEach>
                  <dgm:choose name="Name198">
                    <dgm:if name="Name199" axis="root ch" ptType="all node" func="cnt" op="gte" val="7">
                      <dgm:forEach name="Name200" axis="self" ptType="parTrans">
                        <dgm:layoutNode name="Name201" styleLbl="parChTrans1D1">
                          <dgm:choose name="Name202">
                            <dgm:if name="Name20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7"/>
                                <dgm:param type="endSty" val="noArr"/>
                                <dgm:param type="dstNode" val="anchor6"/>
                              </dgm:alg>
                            </dgm:if>
                            <dgm:else name="Name20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7"/>
                                <dgm:param type="dstNode" val="anchor6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205"/>
                  </dgm:choose>
                </dgm:forEach>
              </dgm:layoutNode>
              <dgm:choose name="Name206">
                <dgm:if name="Name207" axis="root ch" ptType="all node" func="cnt" op="gte" val="7">
                  <dgm:layoutNode name="spPost6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208"/>
              </dgm:choose>
            </dgm:if>
            <dgm:else name="Name209"/>
          </dgm:choose>
        </dgm:if>
        <dgm:if name="Name210" axis="self" ptType="node" func="pos" op="equ" val="7">
          <dgm:layoutNode name="parTx7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211">
            <dgm:if name="Name212" axis="ch" ptType="node" func="cnt" op="gte" val="1">
              <dgm:layoutNode name="spPre7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7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7" refType="w" fact="0.77"/>
                  <dgm:constr type="w" for="ch" forName="top7" refType="w" refFor="ch" refForName="txAndLines7" fact="0.78"/>
                </dgm:constrLst>
                <dgm:forEach name="Name213" axis="ch">
                  <dgm:forEach name="Name214" axis="self" ptType="parTrans">
                    <dgm:layoutNode name="Name215" styleLbl="parChTrans1D1">
                      <dgm:choose name="Name216">
                        <dgm:if name="Name21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7"/>
                          </dgm:alg>
                        </dgm:if>
                        <dgm:else name="Name21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7"/>
                            <dgm:param type="dstNode" val="anchor7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219" axis="self" ptType="node">
                    <dgm:choose name="Name220">
                      <dgm:if name="Name221" axis="par ch" ptType="node node" func="cnt" op="equ" val="1">
                        <dgm:layoutNode name="top7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222"/>
                    </dgm:choose>
                    <dgm:layoutNode name="txAndLines7">
                      <dgm:choose name="Name223">
                        <dgm:if name="Name224" func="var" arg="dir" op="equ" val="norm">
                          <dgm:alg type="lin"/>
                        </dgm:if>
                        <dgm:else name="Name22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anchor7" refType="w" fact="0.89"/>
                        <dgm:constr type="w" for="ch" forName="backup7" refType="w" fact="-0.89"/>
                        <dgm:constr type="w" for="ch" forName="preLine7" refType="w" fact="0.11"/>
                        <dgm:constr type="w" for="ch" forName="desTx7" refType="w" fact="0.78"/>
                      </dgm:constrLst>
                      <dgm:layoutNode name="anchor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7" styleLbl="parChTrans1D1" moveWith="desTx7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7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</dgm:layoutNode>
                  </dgm:forEach>
                </dgm:forEach>
              </dgm:layoutNode>
            </dgm:if>
            <dgm:else name="Name226"/>
          </dgm:choose>
        </dgm:if>
        <dgm:else name="Name227"/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031F2-BF90-4722-86F3-A3A6E725E9D7}" type="datetimeFigureOut">
              <a:rPr lang="id-ID" smtClean="0"/>
              <a:t>08/04/2022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4E3EB2-6203-4E92-A6BC-E4C0C7CC08F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55080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8748dcdec7_1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" name="Google Shape;655;g8748dcdec7_1_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452449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g8c2f57aeb8_0_4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1" name="Google Shape;671;g8c2f57aeb8_0_4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239126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g8c2f57aeb8_0_4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1" name="Google Shape;671;g8c2f57aeb8_0_4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739069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564156046e_0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564156046e_0_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28803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g6f2a75a668_0_2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7" name="Google Shape;927;g6f2a75a668_0_2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41c328e998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41c328e998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41c328e998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41c328e998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75732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8c0aaf476e_1_4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8" name="Google Shape;638;g8c0aaf476e_1_4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5E60-28CA-4FA7-8D73-ED735CE7A946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940CDFDE-CB69-452E-AACF-F19BE717D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710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5E60-28CA-4FA7-8D73-ED735CE7A946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CDFDE-CB69-452E-AACF-F19BE717D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473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DAD5E60-28CA-4FA7-8D73-ED735CE7A946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940CDFDE-CB69-452E-AACF-F19BE717D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667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5E60-28CA-4FA7-8D73-ED735CE7A946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CDFDE-CB69-452E-AACF-F19BE717D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2896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5E60-28CA-4FA7-8D73-ED735CE7A946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CDFDE-CB69-452E-AACF-F19BE717D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934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DAD5E60-28CA-4FA7-8D73-ED735CE7A946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CDFDE-CB69-452E-AACF-F19BE717D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227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5E60-28CA-4FA7-8D73-ED735CE7A946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CDFDE-CB69-452E-AACF-F19BE717D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909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5E60-28CA-4FA7-8D73-ED735CE7A946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CDFDE-CB69-452E-AACF-F19BE717D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3873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5E60-28CA-4FA7-8D73-ED735CE7A946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CDFDE-CB69-452E-AACF-F19BE717D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905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5E60-28CA-4FA7-8D73-ED735CE7A946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CDFDE-CB69-452E-AACF-F19BE717D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29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5E60-28CA-4FA7-8D73-ED735CE7A946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CDFDE-CB69-452E-AACF-F19BE717D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1425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Agenda">
    <p:bg>
      <p:bgPr>
        <a:solidFill>
          <a:srgbClr val="CEF3EA"/>
        </a:solid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3"/>
          <p:cNvSpPr txBox="1">
            <a:spLocks noGrp="1"/>
          </p:cNvSpPr>
          <p:nvPr>
            <p:ph type="title" hasCustomPrompt="1"/>
          </p:nvPr>
        </p:nvSpPr>
        <p:spPr>
          <a:xfrm>
            <a:off x="1498387" y="902865"/>
            <a:ext cx="1707000" cy="64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10" name="Google Shape;210;p13"/>
          <p:cNvSpPr txBox="1">
            <a:spLocks noGrp="1"/>
          </p:cNvSpPr>
          <p:nvPr>
            <p:ph type="ctrTitle" idx="2"/>
          </p:nvPr>
        </p:nvSpPr>
        <p:spPr>
          <a:xfrm>
            <a:off x="1498387" y="1744600"/>
            <a:ext cx="2631000" cy="48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5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11" name="Google Shape;211;p13"/>
          <p:cNvSpPr txBox="1">
            <a:spLocks noGrp="1"/>
          </p:cNvSpPr>
          <p:nvPr>
            <p:ph type="subTitle" idx="1"/>
          </p:nvPr>
        </p:nvSpPr>
        <p:spPr>
          <a:xfrm>
            <a:off x="1498387" y="2126328"/>
            <a:ext cx="2631000" cy="8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212" name="Google Shape;212;p13"/>
          <p:cNvSpPr txBox="1">
            <a:spLocks noGrp="1"/>
          </p:cNvSpPr>
          <p:nvPr>
            <p:ph type="title" idx="3" hasCustomPrompt="1"/>
          </p:nvPr>
        </p:nvSpPr>
        <p:spPr>
          <a:xfrm>
            <a:off x="5389702" y="902865"/>
            <a:ext cx="1707000" cy="64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13" name="Google Shape;213;p13"/>
          <p:cNvSpPr txBox="1">
            <a:spLocks noGrp="1"/>
          </p:cNvSpPr>
          <p:nvPr>
            <p:ph type="ctrTitle" idx="4"/>
          </p:nvPr>
        </p:nvSpPr>
        <p:spPr>
          <a:xfrm>
            <a:off x="5389710" y="1744600"/>
            <a:ext cx="2631000" cy="48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5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14" name="Google Shape;214;p13"/>
          <p:cNvSpPr txBox="1">
            <a:spLocks noGrp="1"/>
          </p:cNvSpPr>
          <p:nvPr>
            <p:ph type="subTitle" idx="5"/>
          </p:nvPr>
        </p:nvSpPr>
        <p:spPr>
          <a:xfrm>
            <a:off x="5389702" y="2126328"/>
            <a:ext cx="2631000" cy="8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215" name="Google Shape;215;p13"/>
          <p:cNvSpPr txBox="1">
            <a:spLocks noGrp="1"/>
          </p:cNvSpPr>
          <p:nvPr>
            <p:ph type="title" idx="6" hasCustomPrompt="1"/>
          </p:nvPr>
        </p:nvSpPr>
        <p:spPr>
          <a:xfrm>
            <a:off x="1498387" y="3974732"/>
            <a:ext cx="1707000" cy="64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16" name="Google Shape;216;p13"/>
          <p:cNvSpPr txBox="1">
            <a:spLocks noGrp="1"/>
          </p:cNvSpPr>
          <p:nvPr>
            <p:ph type="ctrTitle" idx="7"/>
          </p:nvPr>
        </p:nvSpPr>
        <p:spPr>
          <a:xfrm>
            <a:off x="1498387" y="4816467"/>
            <a:ext cx="2631000" cy="48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5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17" name="Google Shape;217;p13"/>
          <p:cNvSpPr txBox="1">
            <a:spLocks noGrp="1"/>
          </p:cNvSpPr>
          <p:nvPr>
            <p:ph type="subTitle" idx="8"/>
          </p:nvPr>
        </p:nvSpPr>
        <p:spPr>
          <a:xfrm>
            <a:off x="1498387" y="5198195"/>
            <a:ext cx="2631000" cy="8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218" name="Google Shape;218;p13"/>
          <p:cNvSpPr txBox="1">
            <a:spLocks noGrp="1"/>
          </p:cNvSpPr>
          <p:nvPr>
            <p:ph type="title" idx="9" hasCustomPrompt="1"/>
          </p:nvPr>
        </p:nvSpPr>
        <p:spPr>
          <a:xfrm>
            <a:off x="5389702" y="3974732"/>
            <a:ext cx="1707000" cy="64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19" name="Google Shape;219;p13"/>
          <p:cNvSpPr txBox="1">
            <a:spLocks noGrp="1"/>
          </p:cNvSpPr>
          <p:nvPr>
            <p:ph type="ctrTitle" idx="13"/>
          </p:nvPr>
        </p:nvSpPr>
        <p:spPr>
          <a:xfrm>
            <a:off x="5389710" y="4816467"/>
            <a:ext cx="2631000" cy="48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5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20" name="Google Shape;220;p13"/>
          <p:cNvSpPr txBox="1">
            <a:spLocks noGrp="1"/>
          </p:cNvSpPr>
          <p:nvPr>
            <p:ph type="subTitle" idx="14"/>
          </p:nvPr>
        </p:nvSpPr>
        <p:spPr>
          <a:xfrm>
            <a:off x="5389702" y="5198195"/>
            <a:ext cx="2631000" cy="8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idact Gothic"/>
              <a:buNone/>
              <a:defRPr sz="10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grpSp>
        <p:nvGrpSpPr>
          <p:cNvPr id="221" name="Google Shape;221;p13"/>
          <p:cNvGrpSpPr/>
          <p:nvPr/>
        </p:nvGrpSpPr>
        <p:grpSpPr>
          <a:xfrm>
            <a:off x="183463" y="135184"/>
            <a:ext cx="8814234" cy="6477400"/>
            <a:chOff x="183463" y="101388"/>
            <a:chExt cx="8814234" cy="4858050"/>
          </a:xfrm>
        </p:grpSpPr>
        <p:sp>
          <p:nvSpPr>
            <p:cNvPr id="222" name="Google Shape;222;p13"/>
            <p:cNvSpPr/>
            <p:nvPr/>
          </p:nvSpPr>
          <p:spPr>
            <a:xfrm>
              <a:off x="8653765" y="2791846"/>
              <a:ext cx="208001" cy="175404"/>
            </a:xfrm>
            <a:custGeom>
              <a:avLst/>
              <a:gdLst/>
              <a:ahLst/>
              <a:cxnLst/>
              <a:rect l="l" t="t" r="r" b="b"/>
              <a:pathLst>
                <a:path w="1366" h="1152" extrusionOk="0">
                  <a:moveTo>
                    <a:pt x="680" y="1"/>
                  </a:moveTo>
                  <a:cubicBezTo>
                    <a:pt x="623" y="4"/>
                    <a:pt x="570" y="58"/>
                    <a:pt x="576" y="118"/>
                  </a:cubicBezTo>
                  <a:cubicBezTo>
                    <a:pt x="582" y="198"/>
                    <a:pt x="590" y="279"/>
                    <a:pt x="596" y="359"/>
                  </a:cubicBezTo>
                  <a:cubicBezTo>
                    <a:pt x="596" y="422"/>
                    <a:pt x="596" y="489"/>
                    <a:pt x="599" y="552"/>
                  </a:cubicBezTo>
                  <a:cubicBezTo>
                    <a:pt x="432" y="559"/>
                    <a:pt x="261" y="563"/>
                    <a:pt x="94" y="566"/>
                  </a:cubicBezTo>
                  <a:cubicBezTo>
                    <a:pt x="41" y="566"/>
                    <a:pt x="1" y="612"/>
                    <a:pt x="5" y="663"/>
                  </a:cubicBezTo>
                  <a:cubicBezTo>
                    <a:pt x="8" y="714"/>
                    <a:pt x="48" y="753"/>
                    <a:pt x="95" y="753"/>
                  </a:cubicBezTo>
                  <a:cubicBezTo>
                    <a:pt x="97" y="753"/>
                    <a:pt x="99" y="753"/>
                    <a:pt x="101" y="753"/>
                  </a:cubicBezTo>
                  <a:cubicBezTo>
                    <a:pt x="269" y="753"/>
                    <a:pt x="432" y="750"/>
                    <a:pt x="599" y="743"/>
                  </a:cubicBezTo>
                  <a:lnTo>
                    <a:pt x="599" y="743"/>
                  </a:lnTo>
                  <a:cubicBezTo>
                    <a:pt x="599" y="763"/>
                    <a:pt x="596" y="780"/>
                    <a:pt x="596" y="800"/>
                  </a:cubicBezTo>
                  <a:cubicBezTo>
                    <a:pt x="593" y="836"/>
                    <a:pt x="590" y="870"/>
                    <a:pt x="590" y="907"/>
                  </a:cubicBezTo>
                  <a:lnTo>
                    <a:pt x="590" y="1034"/>
                  </a:lnTo>
                  <a:cubicBezTo>
                    <a:pt x="587" y="1099"/>
                    <a:pt x="649" y="1151"/>
                    <a:pt x="711" y="1151"/>
                  </a:cubicBezTo>
                  <a:cubicBezTo>
                    <a:pt x="713" y="1151"/>
                    <a:pt x="715" y="1151"/>
                    <a:pt x="717" y="1151"/>
                  </a:cubicBezTo>
                  <a:cubicBezTo>
                    <a:pt x="783" y="1148"/>
                    <a:pt x="840" y="1088"/>
                    <a:pt x="834" y="1021"/>
                  </a:cubicBezTo>
                  <a:cubicBezTo>
                    <a:pt x="834" y="984"/>
                    <a:pt x="827" y="944"/>
                    <a:pt x="827" y="904"/>
                  </a:cubicBezTo>
                  <a:cubicBezTo>
                    <a:pt x="827" y="867"/>
                    <a:pt x="823" y="830"/>
                    <a:pt x="823" y="790"/>
                  </a:cubicBezTo>
                  <a:cubicBezTo>
                    <a:pt x="823" y="773"/>
                    <a:pt x="827" y="753"/>
                    <a:pt x="827" y="736"/>
                  </a:cubicBezTo>
                  <a:cubicBezTo>
                    <a:pt x="883" y="733"/>
                    <a:pt x="944" y="733"/>
                    <a:pt x="1001" y="733"/>
                  </a:cubicBezTo>
                  <a:cubicBezTo>
                    <a:pt x="1048" y="736"/>
                    <a:pt x="1095" y="740"/>
                    <a:pt x="1141" y="743"/>
                  </a:cubicBezTo>
                  <a:cubicBezTo>
                    <a:pt x="1161" y="743"/>
                    <a:pt x="1184" y="743"/>
                    <a:pt x="1209" y="740"/>
                  </a:cubicBezTo>
                  <a:cubicBezTo>
                    <a:pt x="1238" y="740"/>
                    <a:pt x="1269" y="740"/>
                    <a:pt x="1298" y="730"/>
                  </a:cubicBezTo>
                  <a:cubicBezTo>
                    <a:pt x="1312" y="723"/>
                    <a:pt x="1325" y="716"/>
                    <a:pt x="1335" y="703"/>
                  </a:cubicBezTo>
                  <a:cubicBezTo>
                    <a:pt x="1345" y="693"/>
                    <a:pt x="1352" y="680"/>
                    <a:pt x="1355" y="663"/>
                  </a:cubicBezTo>
                  <a:cubicBezTo>
                    <a:pt x="1365" y="626"/>
                    <a:pt x="1349" y="583"/>
                    <a:pt x="1312" y="566"/>
                  </a:cubicBezTo>
                  <a:cubicBezTo>
                    <a:pt x="1295" y="559"/>
                    <a:pt x="1275" y="552"/>
                    <a:pt x="1258" y="549"/>
                  </a:cubicBezTo>
                  <a:cubicBezTo>
                    <a:pt x="1235" y="546"/>
                    <a:pt x="1215" y="546"/>
                    <a:pt x="1192" y="543"/>
                  </a:cubicBezTo>
                  <a:cubicBezTo>
                    <a:pt x="1164" y="543"/>
                    <a:pt x="1138" y="539"/>
                    <a:pt x="1108" y="539"/>
                  </a:cubicBezTo>
                  <a:cubicBezTo>
                    <a:pt x="1074" y="535"/>
                    <a:pt x="1038" y="532"/>
                    <a:pt x="1001" y="532"/>
                  </a:cubicBezTo>
                  <a:lnTo>
                    <a:pt x="877" y="532"/>
                  </a:lnTo>
                  <a:cubicBezTo>
                    <a:pt x="860" y="535"/>
                    <a:pt x="840" y="535"/>
                    <a:pt x="820" y="535"/>
                  </a:cubicBezTo>
                  <a:cubicBezTo>
                    <a:pt x="820" y="475"/>
                    <a:pt x="820" y="412"/>
                    <a:pt x="817" y="348"/>
                  </a:cubicBezTo>
                  <a:cubicBezTo>
                    <a:pt x="814" y="268"/>
                    <a:pt x="807" y="188"/>
                    <a:pt x="797" y="108"/>
                  </a:cubicBezTo>
                  <a:cubicBezTo>
                    <a:pt x="794" y="78"/>
                    <a:pt x="783" y="51"/>
                    <a:pt x="763" y="31"/>
                  </a:cubicBezTo>
                  <a:cubicBezTo>
                    <a:pt x="743" y="10"/>
                    <a:pt x="713" y="1"/>
                    <a:pt x="6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23" name="Google Shape;223;p13"/>
            <p:cNvSpPr/>
            <p:nvPr/>
          </p:nvSpPr>
          <p:spPr>
            <a:xfrm>
              <a:off x="707584" y="3911414"/>
              <a:ext cx="80450" cy="79684"/>
            </a:xfrm>
            <a:custGeom>
              <a:avLst/>
              <a:gdLst/>
              <a:ahLst/>
              <a:cxnLst/>
              <a:rect l="l" t="t" r="r" b="b"/>
              <a:pathLst>
                <a:path w="774" h="767" extrusionOk="0">
                  <a:moveTo>
                    <a:pt x="369" y="1"/>
                  </a:moveTo>
                  <a:cubicBezTo>
                    <a:pt x="272" y="1"/>
                    <a:pt x="175" y="50"/>
                    <a:pt x="108" y="121"/>
                  </a:cubicBezTo>
                  <a:cubicBezTo>
                    <a:pt x="38" y="195"/>
                    <a:pt x="1" y="298"/>
                    <a:pt x="4" y="402"/>
                  </a:cubicBezTo>
                  <a:cubicBezTo>
                    <a:pt x="11" y="499"/>
                    <a:pt x="55" y="596"/>
                    <a:pt x="125" y="663"/>
                  </a:cubicBezTo>
                  <a:cubicBezTo>
                    <a:pt x="205" y="737"/>
                    <a:pt x="302" y="766"/>
                    <a:pt x="406" y="766"/>
                  </a:cubicBezTo>
                  <a:cubicBezTo>
                    <a:pt x="503" y="766"/>
                    <a:pt x="603" y="717"/>
                    <a:pt x="666" y="646"/>
                  </a:cubicBezTo>
                  <a:cubicBezTo>
                    <a:pt x="737" y="569"/>
                    <a:pt x="774" y="469"/>
                    <a:pt x="770" y="365"/>
                  </a:cubicBezTo>
                  <a:cubicBezTo>
                    <a:pt x="764" y="265"/>
                    <a:pt x="720" y="171"/>
                    <a:pt x="650" y="104"/>
                  </a:cubicBezTo>
                  <a:cubicBezTo>
                    <a:pt x="573" y="30"/>
                    <a:pt x="476" y="1"/>
                    <a:pt x="3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24" name="Google Shape;224;p13"/>
            <p:cNvSpPr/>
            <p:nvPr/>
          </p:nvSpPr>
          <p:spPr>
            <a:xfrm>
              <a:off x="2984222" y="481449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25" name="Google Shape;225;p13"/>
            <p:cNvSpPr/>
            <p:nvPr/>
          </p:nvSpPr>
          <p:spPr>
            <a:xfrm>
              <a:off x="4572011" y="101388"/>
              <a:ext cx="155466" cy="175100"/>
            </a:xfrm>
            <a:custGeom>
              <a:avLst/>
              <a:gdLst/>
              <a:ahLst/>
              <a:cxnLst/>
              <a:rect l="l" t="t" r="r" b="b"/>
              <a:pathLst>
                <a:path w="1014" h="1142" extrusionOk="0">
                  <a:moveTo>
                    <a:pt x="555" y="0"/>
                  </a:moveTo>
                  <a:lnTo>
                    <a:pt x="549" y="3"/>
                  </a:lnTo>
                  <a:cubicBezTo>
                    <a:pt x="486" y="3"/>
                    <a:pt x="439" y="60"/>
                    <a:pt x="439" y="124"/>
                  </a:cubicBezTo>
                  <a:cubicBezTo>
                    <a:pt x="442" y="221"/>
                    <a:pt x="446" y="318"/>
                    <a:pt x="446" y="415"/>
                  </a:cubicBezTo>
                  <a:lnTo>
                    <a:pt x="322" y="415"/>
                  </a:lnTo>
                  <a:cubicBezTo>
                    <a:pt x="245" y="415"/>
                    <a:pt x="171" y="412"/>
                    <a:pt x="94" y="409"/>
                  </a:cubicBezTo>
                  <a:cubicBezTo>
                    <a:pt x="92" y="408"/>
                    <a:pt x="89" y="408"/>
                    <a:pt x="87" y="408"/>
                  </a:cubicBezTo>
                  <a:cubicBezTo>
                    <a:pt x="65" y="408"/>
                    <a:pt x="43" y="423"/>
                    <a:pt x="31" y="438"/>
                  </a:cubicBezTo>
                  <a:cubicBezTo>
                    <a:pt x="10" y="455"/>
                    <a:pt x="1" y="482"/>
                    <a:pt x="4" y="509"/>
                  </a:cubicBezTo>
                  <a:cubicBezTo>
                    <a:pt x="4" y="532"/>
                    <a:pt x="14" y="556"/>
                    <a:pt x="34" y="576"/>
                  </a:cubicBezTo>
                  <a:cubicBezTo>
                    <a:pt x="54" y="593"/>
                    <a:pt x="78" y="599"/>
                    <a:pt x="104" y="599"/>
                  </a:cubicBezTo>
                  <a:cubicBezTo>
                    <a:pt x="174" y="602"/>
                    <a:pt x="248" y="605"/>
                    <a:pt x="322" y="609"/>
                  </a:cubicBezTo>
                  <a:lnTo>
                    <a:pt x="452" y="609"/>
                  </a:lnTo>
                  <a:cubicBezTo>
                    <a:pt x="452" y="693"/>
                    <a:pt x="452" y="776"/>
                    <a:pt x="446" y="863"/>
                  </a:cubicBezTo>
                  <a:cubicBezTo>
                    <a:pt x="442" y="917"/>
                    <a:pt x="435" y="967"/>
                    <a:pt x="432" y="1024"/>
                  </a:cubicBezTo>
                  <a:cubicBezTo>
                    <a:pt x="432" y="1054"/>
                    <a:pt x="449" y="1087"/>
                    <a:pt x="472" y="1107"/>
                  </a:cubicBezTo>
                  <a:cubicBezTo>
                    <a:pt x="493" y="1129"/>
                    <a:pt x="522" y="1141"/>
                    <a:pt x="552" y="1141"/>
                  </a:cubicBezTo>
                  <a:cubicBezTo>
                    <a:pt x="556" y="1141"/>
                    <a:pt x="559" y="1141"/>
                    <a:pt x="563" y="1141"/>
                  </a:cubicBezTo>
                  <a:cubicBezTo>
                    <a:pt x="596" y="1141"/>
                    <a:pt x="626" y="1124"/>
                    <a:pt x="646" y="1101"/>
                  </a:cubicBezTo>
                  <a:cubicBezTo>
                    <a:pt x="653" y="1094"/>
                    <a:pt x="660" y="1084"/>
                    <a:pt x="666" y="1074"/>
                  </a:cubicBezTo>
                  <a:cubicBezTo>
                    <a:pt x="676" y="1054"/>
                    <a:pt x="683" y="1034"/>
                    <a:pt x="680" y="1011"/>
                  </a:cubicBezTo>
                  <a:cubicBezTo>
                    <a:pt x="686" y="940"/>
                    <a:pt x="690" y="870"/>
                    <a:pt x="690" y="800"/>
                  </a:cubicBezTo>
                  <a:cubicBezTo>
                    <a:pt x="693" y="739"/>
                    <a:pt x="690" y="679"/>
                    <a:pt x="686" y="619"/>
                  </a:cubicBezTo>
                  <a:lnTo>
                    <a:pt x="713" y="619"/>
                  </a:lnTo>
                  <a:cubicBezTo>
                    <a:pt x="726" y="620"/>
                    <a:pt x="739" y="620"/>
                    <a:pt x="751" y="620"/>
                  </a:cubicBezTo>
                  <a:cubicBezTo>
                    <a:pt x="806" y="620"/>
                    <a:pt x="859" y="615"/>
                    <a:pt x="910" y="613"/>
                  </a:cubicBezTo>
                  <a:cubicBezTo>
                    <a:pt x="967" y="613"/>
                    <a:pt x="1014" y="559"/>
                    <a:pt x="1011" y="505"/>
                  </a:cubicBezTo>
                  <a:cubicBezTo>
                    <a:pt x="1007" y="452"/>
                    <a:pt x="964" y="405"/>
                    <a:pt x="910" y="405"/>
                  </a:cubicBezTo>
                  <a:lnTo>
                    <a:pt x="901" y="405"/>
                  </a:lnTo>
                  <a:cubicBezTo>
                    <a:pt x="870" y="405"/>
                    <a:pt x="840" y="412"/>
                    <a:pt x="810" y="412"/>
                  </a:cubicBezTo>
                  <a:cubicBezTo>
                    <a:pt x="776" y="415"/>
                    <a:pt x="740" y="418"/>
                    <a:pt x="706" y="418"/>
                  </a:cubicBezTo>
                  <a:lnTo>
                    <a:pt x="680" y="418"/>
                  </a:lnTo>
                  <a:cubicBezTo>
                    <a:pt x="676" y="318"/>
                    <a:pt x="673" y="215"/>
                    <a:pt x="669" y="114"/>
                  </a:cubicBezTo>
                  <a:cubicBezTo>
                    <a:pt x="669" y="51"/>
                    <a:pt x="612" y="0"/>
                    <a:pt x="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26" name="Google Shape;226;p13"/>
            <p:cNvSpPr/>
            <p:nvPr/>
          </p:nvSpPr>
          <p:spPr>
            <a:xfrm>
              <a:off x="448488" y="4768800"/>
              <a:ext cx="339526" cy="175100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27" name="Google Shape;227;p13"/>
            <p:cNvSpPr/>
            <p:nvPr/>
          </p:nvSpPr>
          <p:spPr>
            <a:xfrm>
              <a:off x="2454929" y="631497"/>
              <a:ext cx="339523" cy="110637"/>
            </a:xfrm>
            <a:custGeom>
              <a:avLst/>
              <a:gdLst/>
              <a:ahLst/>
              <a:cxnLst/>
              <a:rect l="l" t="t" r="r" b="b"/>
              <a:pathLst>
                <a:path w="4232" h="1379" extrusionOk="0">
                  <a:moveTo>
                    <a:pt x="2195" y="0"/>
                  </a:moveTo>
                  <a:cubicBezTo>
                    <a:pt x="2121" y="4"/>
                    <a:pt x="2047" y="31"/>
                    <a:pt x="1987" y="68"/>
                  </a:cubicBezTo>
                  <a:cubicBezTo>
                    <a:pt x="1924" y="108"/>
                    <a:pt x="1871" y="155"/>
                    <a:pt x="1820" y="208"/>
                  </a:cubicBezTo>
                  <a:cubicBezTo>
                    <a:pt x="1774" y="258"/>
                    <a:pt x="1737" y="312"/>
                    <a:pt x="1710" y="372"/>
                  </a:cubicBezTo>
                  <a:cubicBezTo>
                    <a:pt x="1697" y="402"/>
                    <a:pt x="1686" y="432"/>
                    <a:pt x="1677" y="459"/>
                  </a:cubicBezTo>
                  <a:cubicBezTo>
                    <a:pt x="1650" y="526"/>
                    <a:pt x="1630" y="593"/>
                    <a:pt x="1610" y="659"/>
                  </a:cubicBezTo>
                  <a:cubicBezTo>
                    <a:pt x="1583" y="763"/>
                    <a:pt x="1556" y="863"/>
                    <a:pt x="1522" y="964"/>
                  </a:cubicBezTo>
                  <a:cubicBezTo>
                    <a:pt x="1513" y="988"/>
                    <a:pt x="1502" y="1014"/>
                    <a:pt x="1490" y="1038"/>
                  </a:cubicBezTo>
                  <a:cubicBezTo>
                    <a:pt x="1445" y="1017"/>
                    <a:pt x="1402" y="994"/>
                    <a:pt x="1362" y="964"/>
                  </a:cubicBezTo>
                  <a:cubicBezTo>
                    <a:pt x="1352" y="957"/>
                    <a:pt x="1342" y="948"/>
                    <a:pt x="1332" y="937"/>
                  </a:cubicBezTo>
                  <a:cubicBezTo>
                    <a:pt x="1289" y="880"/>
                    <a:pt x="1252" y="820"/>
                    <a:pt x="1221" y="760"/>
                  </a:cubicBezTo>
                  <a:cubicBezTo>
                    <a:pt x="1201" y="713"/>
                    <a:pt x="1189" y="667"/>
                    <a:pt x="1178" y="619"/>
                  </a:cubicBezTo>
                  <a:cubicBezTo>
                    <a:pt x="1161" y="566"/>
                    <a:pt x="1148" y="513"/>
                    <a:pt x="1128" y="462"/>
                  </a:cubicBezTo>
                  <a:cubicBezTo>
                    <a:pt x="1108" y="399"/>
                    <a:pt x="1084" y="338"/>
                    <a:pt x="1055" y="281"/>
                  </a:cubicBezTo>
                  <a:cubicBezTo>
                    <a:pt x="998" y="168"/>
                    <a:pt x="891" y="85"/>
                    <a:pt x="760" y="68"/>
                  </a:cubicBezTo>
                  <a:cubicBezTo>
                    <a:pt x="740" y="65"/>
                    <a:pt x="720" y="64"/>
                    <a:pt x="700" y="64"/>
                  </a:cubicBezTo>
                  <a:cubicBezTo>
                    <a:pt x="639" y="64"/>
                    <a:pt x="577" y="76"/>
                    <a:pt x="519" y="101"/>
                  </a:cubicBezTo>
                  <a:cubicBezTo>
                    <a:pt x="459" y="125"/>
                    <a:pt x="402" y="151"/>
                    <a:pt x="352" y="191"/>
                  </a:cubicBezTo>
                  <a:cubicBezTo>
                    <a:pt x="322" y="215"/>
                    <a:pt x="295" y="238"/>
                    <a:pt x="269" y="261"/>
                  </a:cubicBezTo>
                  <a:cubicBezTo>
                    <a:pt x="238" y="292"/>
                    <a:pt x="218" y="326"/>
                    <a:pt x="195" y="355"/>
                  </a:cubicBezTo>
                  <a:cubicBezTo>
                    <a:pt x="158" y="412"/>
                    <a:pt x="135" y="479"/>
                    <a:pt x="115" y="542"/>
                  </a:cubicBezTo>
                  <a:cubicBezTo>
                    <a:pt x="91" y="623"/>
                    <a:pt x="78" y="707"/>
                    <a:pt x="65" y="790"/>
                  </a:cubicBezTo>
                  <a:cubicBezTo>
                    <a:pt x="45" y="897"/>
                    <a:pt x="25" y="1004"/>
                    <a:pt x="8" y="1111"/>
                  </a:cubicBezTo>
                  <a:cubicBezTo>
                    <a:pt x="1" y="1144"/>
                    <a:pt x="5" y="1181"/>
                    <a:pt x="25" y="1212"/>
                  </a:cubicBezTo>
                  <a:cubicBezTo>
                    <a:pt x="45" y="1241"/>
                    <a:pt x="74" y="1261"/>
                    <a:pt x="108" y="1269"/>
                  </a:cubicBezTo>
                  <a:cubicBezTo>
                    <a:pt x="118" y="1271"/>
                    <a:pt x="127" y="1272"/>
                    <a:pt x="137" y="1272"/>
                  </a:cubicBezTo>
                  <a:cubicBezTo>
                    <a:pt x="195" y="1272"/>
                    <a:pt x="254" y="1231"/>
                    <a:pt x="266" y="1168"/>
                  </a:cubicBezTo>
                  <a:cubicBezTo>
                    <a:pt x="286" y="1058"/>
                    <a:pt x="306" y="944"/>
                    <a:pt x="326" y="834"/>
                  </a:cubicBezTo>
                  <a:cubicBezTo>
                    <a:pt x="339" y="747"/>
                    <a:pt x="359" y="663"/>
                    <a:pt x="386" y="579"/>
                  </a:cubicBezTo>
                  <a:cubicBezTo>
                    <a:pt x="399" y="546"/>
                    <a:pt x="416" y="516"/>
                    <a:pt x="432" y="486"/>
                  </a:cubicBezTo>
                  <a:cubicBezTo>
                    <a:pt x="453" y="462"/>
                    <a:pt x="473" y="442"/>
                    <a:pt x="496" y="422"/>
                  </a:cubicBezTo>
                  <a:cubicBezTo>
                    <a:pt x="522" y="399"/>
                    <a:pt x="553" y="382"/>
                    <a:pt x="583" y="366"/>
                  </a:cubicBezTo>
                  <a:cubicBezTo>
                    <a:pt x="610" y="355"/>
                    <a:pt x="633" y="346"/>
                    <a:pt x="660" y="338"/>
                  </a:cubicBezTo>
                  <a:cubicBezTo>
                    <a:pt x="676" y="335"/>
                    <a:pt x="690" y="335"/>
                    <a:pt x="707" y="335"/>
                  </a:cubicBezTo>
                  <a:cubicBezTo>
                    <a:pt x="717" y="338"/>
                    <a:pt x="730" y="342"/>
                    <a:pt x="740" y="346"/>
                  </a:cubicBezTo>
                  <a:lnTo>
                    <a:pt x="760" y="355"/>
                  </a:lnTo>
                  <a:lnTo>
                    <a:pt x="780" y="372"/>
                  </a:lnTo>
                  <a:cubicBezTo>
                    <a:pt x="790" y="386"/>
                    <a:pt x="797" y="402"/>
                    <a:pt x="807" y="415"/>
                  </a:cubicBezTo>
                  <a:cubicBezTo>
                    <a:pt x="823" y="459"/>
                    <a:pt x="837" y="506"/>
                    <a:pt x="851" y="549"/>
                  </a:cubicBezTo>
                  <a:cubicBezTo>
                    <a:pt x="867" y="602"/>
                    <a:pt x="884" y="656"/>
                    <a:pt x="897" y="710"/>
                  </a:cubicBezTo>
                  <a:cubicBezTo>
                    <a:pt x="911" y="763"/>
                    <a:pt x="924" y="814"/>
                    <a:pt x="944" y="867"/>
                  </a:cubicBezTo>
                  <a:cubicBezTo>
                    <a:pt x="971" y="928"/>
                    <a:pt x="1004" y="984"/>
                    <a:pt x="1034" y="1044"/>
                  </a:cubicBezTo>
                  <a:cubicBezTo>
                    <a:pt x="1048" y="1068"/>
                    <a:pt x="1061" y="1091"/>
                    <a:pt x="1078" y="1111"/>
                  </a:cubicBezTo>
                  <a:cubicBezTo>
                    <a:pt x="1108" y="1158"/>
                    <a:pt x="1144" y="1192"/>
                    <a:pt x="1185" y="1229"/>
                  </a:cubicBezTo>
                  <a:cubicBezTo>
                    <a:pt x="1238" y="1272"/>
                    <a:pt x="1299" y="1309"/>
                    <a:pt x="1362" y="1339"/>
                  </a:cubicBezTo>
                  <a:cubicBezTo>
                    <a:pt x="1399" y="1355"/>
                    <a:pt x="1436" y="1369"/>
                    <a:pt x="1473" y="1372"/>
                  </a:cubicBezTo>
                  <a:cubicBezTo>
                    <a:pt x="1493" y="1375"/>
                    <a:pt x="1519" y="1379"/>
                    <a:pt x="1539" y="1379"/>
                  </a:cubicBezTo>
                  <a:cubicBezTo>
                    <a:pt x="1563" y="1379"/>
                    <a:pt x="1586" y="1372"/>
                    <a:pt x="1606" y="1365"/>
                  </a:cubicBezTo>
                  <a:cubicBezTo>
                    <a:pt x="1626" y="1362"/>
                    <a:pt x="1657" y="1345"/>
                    <a:pt x="1670" y="1339"/>
                  </a:cubicBezTo>
                  <a:cubicBezTo>
                    <a:pt x="1693" y="1329"/>
                    <a:pt x="1706" y="1315"/>
                    <a:pt x="1726" y="1298"/>
                  </a:cubicBezTo>
                  <a:cubicBezTo>
                    <a:pt x="1760" y="1269"/>
                    <a:pt x="1787" y="1229"/>
                    <a:pt x="1811" y="1188"/>
                  </a:cubicBezTo>
                  <a:cubicBezTo>
                    <a:pt x="1851" y="1121"/>
                    <a:pt x="1880" y="1044"/>
                    <a:pt x="1907" y="971"/>
                  </a:cubicBezTo>
                  <a:cubicBezTo>
                    <a:pt x="1951" y="843"/>
                    <a:pt x="1981" y="713"/>
                    <a:pt x="2024" y="586"/>
                  </a:cubicBezTo>
                  <a:cubicBezTo>
                    <a:pt x="2041" y="553"/>
                    <a:pt x="2055" y="516"/>
                    <a:pt x="2075" y="482"/>
                  </a:cubicBezTo>
                  <a:cubicBezTo>
                    <a:pt x="2101" y="452"/>
                    <a:pt x="2124" y="426"/>
                    <a:pt x="2155" y="399"/>
                  </a:cubicBezTo>
                  <a:cubicBezTo>
                    <a:pt x="2168" y="389"/>
                    <a:pt x="2185" y="379"/>
                    <a:pt x="2198" y="369"/>
                  </a:cubicBezTo>
                  <a:lnTo>
                    <a:pt x="2218" y="362"/>
                  </a:lnTo>
                  <a:lnTo>
                    <a:pt x="2232" y="362"/>
                  </a:lnTo>
                  <a:lnTo>
                    <a:pt x="2252" y="366"/>
                  </a:lnTo>
                  <a:lnTo>
                    <a:pt x="2272" y="379"/>
                  </a:lnTo>
                  <a:lnTo>
                    <a:pt x="2275" y="379"/>
                  </a:lnTo>
                  <a:cubicBezTo>
                    <a:pt x="2279" y="389"/>
                    <a:pt x="2285" y="395"/>
                    <a:pt x="2288" y="406"/>
                  </a:cubicBezTo>
                  <a:cubicBezTo>
                    <a:pt x="2305" y="449"/>
                    <a:pt x="2319" y="492"/>
                    <a:pt x="2328" y="539"/>
                  </a:cubicBezTo>
                  <a:cubicBezTo>
                    <a:pt x="2342" y="590"/>
                    <a:pt x="2359" y="639"/>
                    <a:pt x="2372" y="690"/>
                  </a:cubicBezTo>
                  <a:cubicBezTo>
                    <a:pt x="2385" y="743"/>
                    <a:pt x="2396" y="800"/>
                    <a:pt x="2416" y="850"/>
                  </a:cubicBezTo>
                  <a:cubicBezTo>
                    <a:pt x="2439" y="914"/>
                    <a:pt x="2473" y="977"/>
                    <a:pt x="2509" y="1031"/>
                  </a:cubicBezTo>
                  <a:cubicBezTo>
                    <a:pt x="2529" y="1061"/>
                    <a:pt x="2556" y="1091"/>
                    <a:pt x="2580" y="1118"/>
                  </a:cubicBezTo>
                  <a:cubicBezTo>
                    <a:pt x="2609" y="1151"/>
                    <a:pt x="2640" y="1175"/>
                    <a:pt x="2673" y="1198"/>
                  </a:cubicBezTo>
                  <a:cubicBezTo>
                    <a:pt x="2694" y="1215"/>
                    <a:pt x="2717" y="1225"/>
                    <a:pt x="2737" y="1238"/>
                  </a:cubicBezTo>
                  <a:cubicBezTo>
                    <a:pt x="2787" y="1261"/>
                    <a:pt x="2837" y="1272"/>
                    <a:pt x="2890" y="1272"/>
                  </a:cubicBezTo>
                  <a:cubicBezTo>
                    <a:pt x="2910" y="1272"/>
                    <a:pt x="2944" y="1265"/>
                    <a:pt x="2964" y="1258"/>
                  </a:cubicBezTo>
                  <a:cubicBezTo>
                    <a:pt x="2995" y="1249"/>
                    <a:pt x="3024" y="1232"/>
                    <a:pt x="3048" y="1212"/>
                  </a:cubicBezTo>
                  <a:cubicBezTo>
                    <a:pt x="3068" y="1198"/>
                    <a:pt x="3081" y="1184"/>
                    <a:pt x="3095" y="1168"/>
                  </a:cubicBezTo>
                  <a:cubicBezTo>
                    <a:pt x="3111" y="1151"/>
                    <a:pt x="3125" y="1128"/>
                    <a:pt x="3135" y="1108"/>
                  </a:cubicBezTo>
                  <a:cubicBezTo>
                    <a:pt x="3148" y="1088"/>
                    <a:pt x="3158" y="1068"/>
                    <a:pt x="3168" y="1048"/>
                  </a:cubicBezTo>
                  <a:cubicBezTo>
                    <a:pt x="3185" y="1008"/>
                    <a:pt x="3202" y="968"/>
                    <a:pt x="3219" y="928"/>
                  </a:cubicBezTo>
                  <a:cubicBezTo>
                    <a:pt x="3239" y="871"/>
                    <a:pt x="3255" y="814"/>
                    <a:pt x="3275" y="757"/>
                  </a:cubicBezTo>
                  <a:cubicBezTo>
                    <a:pt x="3282" y="737"/>
                    <a:pt x="3288" y="716"/>
                    <a:pt x="3296" y="696"/>
                  </a:cubicBezTo>
                  <a:cubicBezTo>
                    <a:pt x="3322" y="627"/>
                    <a:pt x="3352" y="559"/>
                    <a:pt x="3392" y="496"/>
                  </a:cubicBezTo>
                  <a:cubicBezTo>
                    <a:pt x="3406" y="479"/>
                    <a:pt x="3419" y="462"/>
                    <a:pt x="3432" y="449"/>
                  </a:cubicBezTo>
                  <a:lnTo>
                    <a:pt x="3449" y="439"/>
                  </a:lnTo>
                  <a:lnTo>
                    <a:pt x="3452" y="439"/>
                  </a:lnTo>
                  <a:lnTo>
                    <a:pt x="3469" y="456"/>
                  </a:lnTo>
                  <a:lnTo>
                    <a:pt x="3472" y="459"/>
                  </a:lnTo>
                  <a:cubicBezTo>
                    <a:pt x="3483" y="486"/>
                    <a:pt x="3489" y="513"/>
                    <a:pt x="3496" y="539"/>
                  </a:cubicBezTo>
                  <a:cubicBezTo>
                    <a:pt x="3509" y="573"/>
                    <a:pt x="3520" y="606"/>
                    <a:pt x="3529" y="639"/>
                  </a:cubicBezTo>
                  <a:cubicBezTo>
                    <a:pt x="3549" y="707"/>
                    <a:pt x="3560" y="780"/>
                    <a:pt x="3583" y="850"/>
                  </a:cubicBezTo>
                  <a:cubicBezTo>
                    <a:pt x="3613" y="948"/>
                    <a:pt x="3670" y="1024"/>
                    <a:pt x="3737" y="1101"/>
                  </a:cubicBezTo>
                  <a:cubicBezTo>
                    <a:pt x="3760" y="1128"/>
                    <a:pt x="3787" y="1155"/>
                    <a:pt x="3813" y="1181"/>
                  </a:cubicBezTo>
                  <a:cubicBezTo>
                    <a:pt x="3841" y="1204"/>
                    <a:pt x="3870" y="1225"/>
                    <a:pt x="3904" y="1245"/>
                  </a:cubicBezTo>
                  <a:cubicBezTo>
                    <a:pt x="3914" y="1252"/>
                    <a:pt x="3924" y="1255"/>
                    <a:pt x="3934" y="1258"/>
                  </a:cubicBezTo>
                  <a:cubicBezTo>
                    <a:pt x="3964" y="1275"/>
                    <a:pt x="3994" y="1282"/>
                    <a:pt x="4028" y="1282"/>
                  </a:cubicBezTo>
                  <a:cubicBezTo>
                    <a:pt x="4074" y="1282"/>
                    <a:pt x="4114" y="1269"/>
                    <a:pt x="4151" y="1245"/>
                  </a:cubicBezTo>
                  <a:cubicBezTo>
                    <a:pt x="4202" y="1218"/>
                    <a:pt x="4231" y="1158"/>
                    <a:pt x="4228" y="1101"/>
                  </a:cubicBezTo>
                  <a:cubicBezTo>
                    <a:pt x="4225" y="1048"/>
                    <a:pt x="4195" y="1001"/>
                    <a:pt x="4151" y="971"/>
                  </a:cubicBezTo>
                  <a:cubicBezTo>
                    <a:pt x="4131" y="957"/>
                    <a:pt x="4114" y="944"/>
                    <a:pt x="4094" y="931"/>
                  </a:cubicBezTo>
                  <a:cubicBezTo>
                    <a:pt x="4051" y="897"/>
                    <a:pt x="4014" y="854"/>
                    <a:pt x="3978" y="810"/>
                  </a:cubicBezTo>
                  <a:cubicBezTo>
                    <a:pt x="3961" y="790"/>
                    <a:pt x="3944" y="767"/>
                    <a:pt x="3930" y="740"/>
                  </a:cubicBezTo>
                  <a:cubicBezTo>
                    <a:pt x="3914" y="700"/>
                    <a:pt x="3904" y="656"/>
                    <a:pt x="3890" y="613"/>
                  </a:cubicBezTo>
                  <a:cubicBezTo>
                    <a:pt x="3877" y="559"/>
                    <a:pt x="3861" y="509"/>
                    <a:pt x="3841" y="459"/>
                  </a:cubicBezTo>
                  <a:cubicBezTo>
                    <a:pt x="3833" y="436"/>
                    <a:pt x="3824" y="412"/>
                    <a:pt x="3817" y="389"/>
                  </a:cubicBezTo>
                  <a:cubicBezTo>
                    <a:pt x="3810" y="379"/>
                    <a:pt x="3807" y="366"/>
                    <a:pt x="3800" y="355"/>
                  </a:cubicBezTo>
                  <a:cubicBezTo>
                    <a:pt x="3793" y="338"/>
                    <a:pt x="3787" y="322"/>
                    <a:pt x="3777" y="305"/>
                  </a:cubicBezTo>
                  <a:cubicBezTo>
                    <a:pt x="3764" y="278"/>
                    <a:pt x="3747" y="255"/>
                    <a:pt x="3730" y="232"/>
                  </a:cubicBezTo>
                  <a:cubicBezTo>
                    <a:pt x="3710" y="212"/>
                    <a:pt x="3693" y="195"/>
                    <a:pt x="3673" y="181"/>
                  </a:cubicBezTo>
                  <a:cubicBezTo>
                    <a:pt x="3650" y="165"/>
                    <a:pt x="3629" y="148"/>
                    <a:pt x="3606" y="135"/>
                  </a:cubicBezTo>
                  <a:cubicBezTo>
                    <a:pt x="3580" y="121"/>
                    <a:pt x="3552" y="114"/>
                    <a:pt x="3526" y="105"/>
                  </a:cubicBezTo>
                  <a:lnTo>
                    <a:pt x="3506" y="101"/>
                  </a:lnTo>
                  <a:cubicBezTo>
                    <a:pt x="3486" y="98"/>
                    <a:pt x="3463" y="94"/>
                    <a:pt x="3442" y="94"/>
                  </a:cubicBezTo>
                  <a:cubicBezTo>
                    <a:pt x="3412" y="94"/>
                    <a:pt x="3382" y="98"/>
                    <a:pt x="3356" y="105"/>
                  </a:cubicBezTo>
                  <a:cubicBezTo>
                    <a:pt x="3312" y="118"/>
                    <a:pt x="3268" y="138"/>
                    <a:pt x="3231" y="165"/>
                  </a:cubicBezTo>
                  <a:cubicBezTo>
                    <a:pt x="3191" y="195"/>
                    <a:pt x="3155" y="228"/>
                    <a:pt x="3125" y="269"/>
                  </a:cubicBezTo>
                  <a:cubicBezTo>
                    <a:pt x="3101" y="298"/>
                    <a:pt x="3078" y="332"/>
                    <a:pt x="3058" y="369"/>
                  </a:cubicBezTo>
                  <a:cubicBezTo>
                    <a:pt x="3027" y="419"/>
                    <a:pt x="3007" y="469"/>
                    <a:pt x="2987" y="522"/>
                  </a:cubicBezTo>
                  <a:cubicBezTo>
                    <a:pt x="2961" y="590"/>
                    <a:pt x="2938" y="653"/>
                    <a:pt x="2921" y="720"/>
                  </a:cubicBezTo>
                  <a:cubicBezTo>
                    <a:pt x="2907" y="780"/>
                    <a:pt x="2894" y="843"/>
                    <a:pt x="2874" y="900"/>
                  </a:cubicBezTo>
                  <a:cubicBezTo>
                    <a:pt x="2870" y="911"/>
                    <a:pt x="2867" y="917"/>
                    <a:pt x="2864" y="928"/>
                  </a:cubicBezTo>
                  <a:cubicBezTo>
                    <a:pt x="2850" y="914"/>
                    <a:pt x="2840" y="900"/>
                    <a:pt x="2827" y="887"/>
                  </a:cubicBezTo>
                  <a:cubicBezTo>
                    <a:pt x="2800" y="854"/>
                    <a:pt x="2780" y="817"/>
                    <a:pt x="2760" y="777"/>
                  </a:cubicBezTo>
                  <a:cubicBezTo>
                    <a:pt x="2740" y="730"/>
                    <a:pt x="2730" y="680"/>
                    <a:pt x="2717" y="633"/>
                  </a:cubicBezTo>
                  <a:cubicBezTo>
                    <a:pt x="2703" y="582"/>
                    <a:pt x="2690" y="533"/>
                    <a:pt x="2677" y="482"/>
                  </a:cubicBezTo>
                  <a:cubicBezTo>
                    <a:pt x="2666" y="429"/>
                    <a:pt x="2657" y="375"/>
                    <a:pt x="2640" y="329"/>
                  </a:cubicBezTo>
                  <a:cubicBezTo>
                    <a:pt x="2623" y="289"/>
                    <a:pt x="2606" y="252"/>
                    <a:pt x="2589" y="218"/>
                  </a:cubicBezTo>
                  <a:lnTo>
                    <a:pt x="2580" y="198"/>
                  </a:lnTo>
                  <a:cubicBezTo>
                    <a:pt x="2566" y="178"/>
                    <a:pt x="2546" y="148"/>
                    <a:pt x="2526" y="131"/>
                  </a:cubicBezTo>
                  <a:cubicBezTo>
                    <a:pt x="2493" y="98"/>
                    <a:pt x="2453" y="68"/>
                    <a:pt x="2409" y="48"/>
                  </a:cubicBezTo>
                  <a:cubicBezTo>
                    <a:pt x="2348" y="17"/>
                    <a:pt x="2285" y="0"/>
                    <a:pt x="2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28" name="Google Shape;228;p13"/>
            <p:cNvSpPr/>
            <p:nvPr/>
          </p:nvSpPr>
          <p:spPr>
            <a:xfrm>
              <a:off x="338974" y="1923527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grpSp>
          <p:nvGrpSpPr>
            <p:cNvPr id="229" name="Google Shape;229;p13"/>
            <p:cNvGrpSpPr/>
            <p:nvPr/>
          </p:nvGrpSpPr>
          <p:grpSpPr>
            <a:xfrm>
              <a:off x="183485" y="983247"/>
              <a:ext cx="155484" cy="175100"/>
              <a:chOff x="3655550" y="2257032"/>
              <a:chExt cx="192526" cy="161920"/>
            </a:xfrm>
          </p:grpSpPr>
          <p:sp>
            <p:nvSpPr>
              <p:cNvPr id="230" name="Google Shape;230;p13"/>
              <p:cNvSpPr/>
              <p:nvPr/>
            </p:nvSpPr>
            <p:spPr>
              <a:xfrm>
                <a:off x="3655550" y="2331503"/>
                <a:ext cx="192526" cy="31876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226" extrusionOk="0">
                    <a:moveTo>
                      <a:pt x="967" y="1"/>
                    </a:moveTo>
                    <a:cubicBezTo>
                      <a:pt x="936" y="1"/>
                      <a:pt x="906" y="1"/>
                      <a:pt x="876" y="5"/>
                    </a:cubicBezTo>
                    <a:cubicBezTo>
                      <a:pt x="800" y="8"/>
                      <a:pt x="719" y="15"/>
                      <a:pt x="642" y="18"/>
                    </a:cubicBezTo>
                    <a:cubicBezTo>
                      <a:pt x="458" y="31"/>
                      <a:pt x="274" y="31"/>
                      <a:pt x="93" y="35"/>
                    </a:cubicBezTo>
                    <a:cubicBezTo>
                      <a:pt x="40" y="35"/>
                      <a:pt x="0" y="85"/>
                      <a:pt x="3" y="135"/>
                    </a:cubicBezTo>
                    <a:cubicBezTo>
                      <a:pt x="3" y="186"/>
                      <a:pt x="50" y="226"/>
                      <a:pt x="100" y="226"/>
                    </a:cubicBezTo>
                    <a:cubicBezTo>
                      <a:pt x="311" y="222"/>
                      <a:pt x="519" y="218"/>
                      <a:pt x="726" y="209"/>
                    </a:cubicBezTo>
                    <a:cubicBezTo>
                      <a:pt x="789" y="207"/>
                      <a:pt x="854" y="204"/>
                      <a:pt x="918" y="204"/>
                    </a:cubicBezTo>
                    <a:cubicBezTo>
                      <a:pt x="946" y="204"/>
                      <a:pt x="973" y="204"/>
                      <a:pt x="1000" y="206"/>
                    </a:cubicBezTo>
                    <a:cubicBezTo>
                      <a:pt x="1047" y="206"/>
                      <a:pt x="1093" y="212"/>
                      <a:pt x="1141" y="212"/>
                    </a:cubicBezTo>
                    <a:lnTo>
                      <a:pt x="1204" y="212"/>
                    </a:lnTo>
                    <a:cubicBezTo>
                      <a:pt x="1234" y="212"/>
                      <a:pt x="1268" y="212"/>
                      <a:pt x="1294" y="198"/>
                    </a:cubicBezTo>
                    <a:cubicBezTo>
                      <a:pt x="1311" y="195"/>
                      <a:pt x="1325" y="186"/>
                      <a:pt x="1334" y="175"/>
                    </a:cubicBezTo>
                    <a:cubicBezTo>
                      <a:pt x="1345" y="161"/>
                      <a:pt x="1351" y="149"/>
                      <a:pt x="1354" y="135"/>
                    </a:cubicBezTo>
                    <a:cubicBezTo>
                      <a:pt x="1365" y="98"/>
                      <a:pt x="1348" y="51"/>
                      <a:pt x="1311" y="35"/>
                    </a:cubicBezTo>
                    <a:cubicBezTo>
                      <a:pt x="1294" y="28"/>
                      <a:pt x="1274" y="21"/>
                      <a:pt x="1254" y="18"/>
                    </a:cubicBezTo>
                    <a:cubicBezTo>
                      <a:pt x="1234" y="15"/>
                      <a:pt x="1214" y="15"/>
                      <a:pt x="1190" y="15"/>
                    </a:cubicBezTo>
                    <a:cubicBezTo>
                      <a:pt x="1164" y="11"/>
                      <a:pt x="1137" y="11"/>
                      <a:pt x="1107" y="8"/>
                    </a:cubicBezTo>
                    <a:cubicBezTo>
                      <a:pt x="1070" y="5"/>
                      <a:pt x="1033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31" name="Google Shape;231;p13"/>
              <p:cNvSpPr/>
              <p:nvPr/>
            </p:nvSpPr>
            <p:spPr>
              <a:xfrm>
                <a:off x="3735240" y="2257032"/>
                <a:ext cx="38223" cy="161920"/>
              </a:xfrm>
              <a:custGeom>
                <a:avLst/>
                <a:gdLst/>
                <a:ahLst/>
                <a:cxnLst/>
                <a:rect l="l" t="t" r="r" b="b"/>
                <a:pathLst>
                  <a:path w="271" h="1148" extrusionOk="0">
                    <a:moveTo>
                      <a:pt x="114" y="1"/>
                    </a:moveTo>
                    <a:cubicBezTo>
                      <a:pt x="57" y="1"/>
                      <a:pt x="0" y="55"/>
                      <a:pt x="10" y="118"/>
                    </a:cubicBezTo>
                    <a:cubicBezTo>
                      <a:pt x="17" y="198"/>
                      <a:pt x="23" y="278"/>
                      <a:pt x="27" y="359"/>
                    </a:cubicBezTo>
                    <a:cubicBezTo>
                      <a:pt x="30" y="433"/>
                      <a:pt x="30" y="509"/>
                      <a:pt x="37" y="583"/>
                    </a:cubicBezTo>
                    <a:cubicBezTo>
                      <a:pt x="40" y="657"/>
                      <a:pt x="34" y="726"/>
                      <a:pt x="30" y="800"/>
                    </a:cubicBezTo>
                    <a:cubicBezTo>
                      <a:pt x="27" y="834"/>
                      <a:pt x="23" y="870"/>
                      <a:pt x="23" y="904"/>
                    </a:cubicBezTo>
                    <a:cubicBezTo>
                      <a:pt x="20" y="947"/>
                      <a:pt x="23" y="987"/>
                      <a:pt x="20" y="1031"/>
                    </a:cubicBezTo>
                    <a:cubicBezTo>
                      <a:pt x="20" y="1096"/>
                      <a:pt x="83" y="1148"/>
                      <a:pt x="145" y="1148"/>
                    </a:cubicBezTo>
                    <a:cubicBezTo>
                      <a:pt x="147" y="1148"/>
                      <a:pt x="148" y="1148"/>
                      <a:pt x="150" y="1148"/>
                    </a:cubicBezTo>
                    <a:cubicBezTo>
                      <a:pt x="218" y="1148"/>
                      <a:pt x="271" y="1088"/>
                      <a:pt x="267" y="1021"/>
                    </a:cubicBezTo>
                    <a:cubicBezTo>
                      <a:pt x="267" y="981"/>
                      <a:pt x="261" y="941"/>
                      <a:pt x="261" y="904"/>
                    </a:cubicBezTo>
                    <a:cubicBezTo>
                      <a:pt x="258" y="864"/>
                      <a:pt x="258" y="827"/>
                      <a:pt x="258" y="790"/>
                    </a:cubicBezTo>
                    <a:cubicBezTo>
                      <a:pt x="258" y="754"/>
                      <a:pt x="261" y="720"/>
                      <a:pt x="261" y="686"/>
                    </a:cubicBezTo>
                    <a:cubicBezTo>
                      <a:pt x="261" y="649"/>
                      <a:pt x="258" y="609"/>
                      <a:pt x="255" y="573"/>
                    </a:cubicBezTo>
                    <a:cubicBezTo>
                      <a:pt x="251" y="496"/>
                      <a:pt x="255" y="422"/>
                      <a:pt x="251" y="348"/>
                    </a:cubicBezTo>
                    <a:cubicBezTo>
                      <a:pt x="247" y="268"/>
                      <a:pt x="241" y="188"/>
                      <a:pt x="231" y="104"/>
                    </a:cubicBezTo>
                    <a:cubicBezTo>
                      <a:pt x="227" y="78"/>
                      <a:pt x="218" y="51"/>
                      <a:pt x="194" y="31"/>
                    </a:cubicBezTo>
                    <a:cubicBezTo>
                      <a:pt x="174" y="11"/>
                      <a:pt x="147" y="1"/>
                      <a:pt x="1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sp>
          <p:nvSpPr>
            <p:cNvPr id="232" name="Google Shape;232;p13"/>
            <p:cNvSpPr/>
            <p:nvPr/>
          </p:nvSpPr>
          <p:spPr>
            <a:xfrm>
              <a:off x="8671647" y="4175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33" name="Google Shape;233;p13"/>
            <p:cNvSpPr/>
            <p:nvPr/>
          </p:nvSpPr>
          <p:spPr>
            <a:xfrm rot="6438092">
              <a:off x="275271" y="220327"/>
              <a:ext cx="219338" cy="353726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34" name="Google Shape;234;p13"/>
            <p:cNvSpPr/>
            <p:nvPr/>
          </p:nvSpPr>
          <p:spPr>
            <a:xfrm>
              <a:off x="8834672" y="36442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35" name="Google Shape;235;p13"/>
            <p:cNvSpPr/>
            <p:nvPr/>
          </p:nvSpPr>
          <p:spPr>
            <a:xfrm>
              <a:off x="8778361" y="4605715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36" name="Google Shape;236;p13"/>
            <p:cNvSpPr/>
            <p:nvPr/>
          </p:nvSpPr>
          <p:spPr>
            <a:xfrm rot="2700000">
              <a:off x="8602175" y="1196549"/>
              <a:ext cx="339524" cy="175102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</p:spTree>
    <p:extLst>
      <p:ext uri="{BB962C8B-B14F-4D97-AF65-F5344CB8AC3E}">
        <p14:creationId xmlns:p14="http://schemas.microsoft.com/office/powerpoint/2010/main" val="16445149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">
  <p:cSld name="Three columns">
    <p:bg>
      <p:bgPr>
        <a:solidFill>
          <a:srgbClr val="FDF3E5">
            <a:alpha val="29620"/>
          </a:srgbClr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"/>
          <p:cNvSpPr/>
          <p:nvPr/>
        </p:nvSpPr>
        <p:spPr>
          <a:xfrm>
            <a:off x="6101583" y="1510867"/>
            <a:ext cx="1407000" cy="5349600"/>
          </a:xfrm>
          <a:prstGeom prst="rect">
            <a:avLst/>
          </a:prstGeom>
          <a:noFill/>
          <a:ln w="19050" cap="flat" cmpd="sng">
            <a:solidFill>
              <a:srgbClr val="3389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1" name="Google Shape;51;p6"/>
          <p:cNvSpPr/>
          <p:nvPr/>
        </p:nvSpPr>
        <p:spPr>
          <a:xfrm>
            <a:off x="1764800" y="1510867"/>
            <a:ext cx="1407000" cy="5349600"/>
          </a:xfrm>
          <a:prstGeom prst="rect">
            <a:avLst/>
          </a:prstGeom>
          <a:noFill/>
          <a:ln w="19050" cap="flat" cmpd="sng">
            <a:solidFill>
              <a:srgbClr val="3389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2" name="Google Shape;52;p6"/>
          <p:cNvSpPr/>
          <p:nvPr/>
        </p:nvSpPr>
        <p:spPr>
          <a:xfrm>
            <a:off x="3704725" y="178000"/>
            <a:ext cx="1734600" cy="4858400"/>
          </a:xfrm>
          <a:prstGeom prst="rect">
            <a:avLst/>
          </a:prstGeom>
          <a:noFill/>
          <a:ln w="19050" cap="flat" cmpd="sng">
            <a:solidFill>
              <a:srgbClr val="3389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3" name="Google Shape;53;p6"/>
          <p:cNvSpPr/>
          <p:nvPr/>
        </p:nvSpPr>
        <p:spPr>
          <a:xfrm>
            <a:off x="530392" y="3518300"/>
            <a:ext cx="2055300" cy="2974800"/>
          </a:xfrm>
          <a:prstGeom prst="rect">
            <a:avLst/>
          </a:prstGeom>
          <a:solidFill>
            <a:srgbClr val="3389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4" name="Google Shape;54;p6"/>
          <p:cNvSpPr/>
          <p:nvPr/>
        </p:nvSpPr>
        <p:spPr>
          <a:xfrm>
            <a:off x="3548189" y="3518484"/>
            <a:ext cx="2055300" cy="2974400"/>
          </a:xfrm>
          <a:prstGeom prst="rect">
            <a:avLst/>
          </a:prstGeom>
          <a:solidFill>
            <a:srgbClr val="3389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5" name="Google Shape;55;p6"/>
          <p:cNvSpPr/>
          <p:nvPr/>
        </p:nvSpPr>
        <p:spPr>
          <a:xfrm>
            <a:off x="6558918" y="3518383"/>
            <a:ext cx="2055300" cy="2974400"/>
          </a:xfrm>
          <a:prstGeom prst="rect">
            <a:avLst/>
          </a:prstGeom>
          <a:solidFill>
            <a:srgbClr val="3389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6" name="Google Shape;56;p6"/>
          <p:cNvSpPr txBox="1">
            <a:spLocks noGrp="1"/>
          </p:cNvSpPr>
          <p:nvPr>
            <p:ph type="subTitle" idx="1"/>
          </p:nvPr>
        </p:nvSpPr>
        <p:spPr>
          <a:xfrm>
            <a:off x="649092" y="4677533"/>
            <a:ext cx="1818000" cy="14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100"/>
              <a:buNone/>
              <a:defRPr sz="1100">
                <a:solidFill>
                  <a:srgbClr val="FDF3E5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100"/>
              <a:buNone/>
              <a:defRPr sz="1100">
                <a:solidFill>
                  <a:srgbClr val="FDF3E5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100"/>
              <a:buNone/>
              <a:defRPr sz="1100">
                <a:solidFill>
                  <a:srgbClr val="FDF3E5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100"/>
              <a:buNone/>
              <a:defRPr sz="1100">
                <a:solidFill>
                  <a:srgbClr val="FDF3E5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100"/>
              <a:buNone/>
              <a:defRPr sz="1100">
                <a:solidFill>
                  <a:srgbClr val="FDF3E5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100"/>
              <a:buNone/>
              <a:defRPr sz="1100">
                <a:solidFill>
                  <a:srgbClr val="FDF3E5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100"/>
              <a:buNone/>
              <a:defRPr sz="1100">
                <a:solidFill>
                  <a:srgbClr val="FDF3E5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100"/>
              <a:buNone/>
              <a:defRPr sz="1100">
                <a:solidFill>
                  <a:srgbClr val="FDF3E5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100"/>
              <a:buNone/>
              <a:defRPr sz="1100">
                <a:solidFill>
                  <a:srgbClr val="FDF3E5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6"/>
          <p:cNvSpPr txBox="1">
            <a:spLocks noGrp="1"/>
          </p:cNvSpPr>
          <p:nvPr>
            <p:ph type="ctrTitle"/>
          </p:nvPr>
        </p:nvSpPr>
        <p:spPr>
          <a:xfrm>
            <a:off x="248442" y="4359755"/>
            <a:ext cx="2619300" cy="513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600"/>
              <a:buNone/>
              <a:defRPr sz="1600">
                <a:solidFill>
                  <a:srgbClr val="FDF3E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600"/>
              <a:buNone/>
              <a:defRPr sz="1600">
                <a:solidFill>
                  <a:srgbClr val="FDF3E5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600"/>
              <a:buNone/>
              <a:defRPr sz="1600">
                <a:solidFill>
                  <a:srgbClr val="FDF3E5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600"/>
              <a:buNone/>
              <a:defRPr sz="1600">
                <a:solidFill>
                  <a:srgbClr val="FDF3E5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600"/>
              <a:buNone/>
              <a:defRPr sz="1600">
                <a:solidFill>
                  <a:srgbClr val="FDF3E5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600"/>
              <a:buNone/>
              <a:defRPr sz="1600">
                <a:solidFill>
                  <a:srgbClr val="FDF3E5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600"/>
              <a:buNone/>
              <a:defRPr sz="1600">
                <a:solidFill>
                  <a:srgbClr val="FDF3E5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600"/>
              <a:buNone/>
              <a:defRPr sz="1600">
                <a:solidFill>
                  <a:srgbClr val="FDF3E5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600"/>
              <a:buNone/>
              <a:defRPr sz="1600">
                <a:solidFill>
                  <a:srgbClr val="FDF3E5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6"/>
          <p:cNvSpPr txBox="1">
            <a:spLocks noGrp="1"/>
          </p:cNvSpPr>
          <p:nvPr>
            <p:ph type="subTitle" idx="2"/>
          </p:nvPr>
        </p:nvSpPr>
        <p:spPr>
          <a:xfrm>
            <a:off x="6677568" y="4677533"/>
            <a:ext cx="1818000" cy="14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100"/>
              <a:buNone/>
              <a:defRPr sz="1100">
                <a:solidFill>
                  <a:srgbClr val="FDF3E5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100"/>
              <a:buNone/>
              <a:defRPr sz="1100">
                <a:solidFill>
                  <a:srgbClr val="FDF3E5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100"/>
              <a:buNone/>
              <a:defRPr sz="1100">
                <a:solidFill>
                  <a:srgbClr val="FDF3E5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100"/>
              <a:buNone/>
              <a:defRPr sz="1100">
                <a:solidFill>
                  <a:srgbClr val="FDF3E5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100"/>
              <a:buNone/>
              <a:defRPr sz="1100">
                <a:solidFill>
                  <a:srgbClr val="FDF3E5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100"/>
              <a:buNone/>
              <a:defRPr sz="1100">
                <a:solidFill>
                  <a:srgbClr val="FDF3E5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100"/>
              <a:buNone/>
              <a:defRPr sz="1100">
                <a:solidFill>
                  <a:srgbClr val="FDF3E5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100"/>
              <a:buNone/>
              <a:defRPr sz="1100">
                <a:solidFill>
                  <a:srgbClr val="FDF3E5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100"/>
              <a:buNone/>
              <a:defRPr sz="1100">
                <a:solidFill>
                  <a:srgbClr val="FDF3E5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p6"/>
          <p:cNvSpPr txBox="1">
            <a:spLocks noGrp="1"/>
          </p:cNvSpPr>
          <p:nvPr>
            <p:ph type="ctrTitle" idx="3"/>
          </p:nvPr>
        </p:nvSpPr>
        <p:spPr>
          <a:xfrm>
            <a:off x="6276918" y="4359755"/>
            <a:ext cx="2619300" cy="513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600"/>
              <a:buNone/>
              <a:defRPr sz="1600">
                <a:solidFill>
                  <a:srgbClr val="FDF3E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600"/>
              <a:buNone/>
              <a:defRPr sz="1600">
                <a:solidFill>
                  <a:srgbClr val="FDF3E5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600"/>
              <a:buNone/>
              <a:defRPr sz="1600">
                <a:solidFill>
                  <a:srgbClr val="FDF3E5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600"/>
              <a:buNone/>
              <a:defRPr sz="1600">
                <a:solidFill>
                  <a:srgbClr val="FDF3E5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600"/>
              <a:buNone/>
              <a:defRPr sz="1600">
                <a:solidFill>
                  <a:srgbClr val="FDF3E5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600"/>
              <a:buNone/>
              <a:defRPr sz="1600">
                <a:solidFill>
                  <a:srgbClr val="FDF3E5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600"/>
              <a:buNone/>
              <a:defRPr sz="1600">
                <a:solidFill>
                  <a:srgbClr val="FDF3E5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600"/>
              <a:buNone/>
              <a:defRPr sz="1600">
                <a:solidFill>
                  <a:srgbClr val="FDF3E5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600"/>
              <a:buNone/>
              <a:defRPr sz="1600">
                <a:solidFill>
                  <a:srgbClr val="FDF3E5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6"/>
          <p:cNvSpPr txBox="1">
            <a:spLocks noGrp="1"/>
          </p:cNvSpPr>
          <p:nvPr>
            <p:ph type="subTitle" idx="4"/>
          </p:nvPr>
        </p:nvSpPr>
        <p:spPr>
          <a:xfrm>
            <a:off x="3666842" y="4677533"/>
            <a:ext cx="1818000" cy="14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100"/>
              <a:buNone/>
              <a:defRPr sz="1100">
                <a:solidFill>
                  <a:srgbClr val="FDF3E5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100"/>
              <a:buNone/>
              <a:defRPr sz="1100">
                <a:solidFill>
                  <a:srgbClr val="FDF3E5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100"/>
              <a:buNone/>
              <a:defRPr sz="1100">
                <a:solidFill>
                  <a:srgbClr val="FDF3E5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100"/>
              <a:buNone/>
              <a:defRPr sz="1100">
                <a:solidFill>
                  <a:srgbClr val="FDF3E5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100"/>
              <a:buNone/>
              <a:defRPr sz="1100">
                <a:solidFill>
                  <a:srgbClr val="FDF3E5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100"/>
              <a:buNone/>
              <a:defRPr sz="1100">
                <a:solidFill>
                  <a:srgbClr val="FDF3E5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100"/>
              <a:buNone/>
              <a:defRPr sz="1100">
                <a:solidFill>
                  <a:srgbClr val="FDF3E5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100"/>
              <a:buNone/>
              <a:defRPr sz="1100">
                <a:solidFill>
                  <a:srgbClr val="FDF3E5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100"/>
              <a:buNone/>
              <a:defRPr sz="1100">
                <a:solidFill>
                  <a:srgbClr val="FDF3E5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6"/>
          <p:cNvSpPr txBox="1">
            <a:spLocks noGrp="1"/>
          </p:cNvSpPr>
          <p:nvPr>
            <p:ph type="ctrTitle" idx="5"/>
          </p:nvPr>
        </p:nvSpPr>
        <p:spPr>
          <a:xfrm>
            <a:off x="3266192" y="4359755"/>
            <a:ext cx="2619300" cy="513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600"/>
              <a:buNone/>
              <a:defRPr sz="1600">
                <a:solidFill>
                  <a:srgbClr val="FDF3E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600"/>
              <a:buNone/>
              <a:defRPr sz="1600">
                <a:solidFill>
                  <a:srgbClr val="FDF3E5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600"/>
              <a:buNone/>
              <a:defRPr sz="1600">
                <a:solidFill>
                  <a:srgbClr val="FDF3E5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600"/>
              <a:buNone/>
              <a:defRPr sz="1600">
                <a:solidFill>
                  <a:srgbClr val="FDF3E5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600"/>
              <a:buNone/>
              <a:defRPr sz="1600">
                <a:solidFill>
                  <a:srgbClr val="FDF3E5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600"/>
              <a:buNone/>
              <a:defRPr sz="1600">
                <a:solidFill>
                  <a:srgbClr val="FDF3E5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600"/>
              <a:buNone/>
              <a:defRPr sz="1600">
                <a:solidFill>
                  <a:srgbClr val="FDF3E5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600"/>
              <a:buNone/>
              <a:defRPr sz="1600">
                <a:solidFill>
                  <a:srgbClr val="FDF3E5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600"/>
              <a:buNone/>
              <a:defRPr sz="1600">
                <a:solidFill>
                  <a:srgbClr val="FDF3E5"/>
                </a:solidFill>
              </a:defRPr>
            </a:lvl9pPr>
          </a:lstStyle>
          <a:p>
            <a:endParaRPr/>
          </a:p>
        </p:txBody>
      </p:sp>
      <p:sp>
        <p:nvSpPr>
          <p:cNvPr id="62" name="Google Shape;62;p6"/>
          <p:cNvSpPr/>
          <p:nvPr/>
        </p:nvSpPr>
        <p:spPr>
          <a:xfrm>
            <a:off x="7220630" y="0"/>
            <a:ext cx="1299900" cy="1082400"/>
          </a:xfrm>
          <a:prstGeom prst="rect">
            <a:avLst/>
          </a:prstGeom>
          <a:solidFill>
            <a:srgbClr val="FFB8A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63" name="Google Shape;63;p6"/>
          <p:cNvSpPr txBox="1">
            <a:spLocks noGrp="1"/>
          </p:cNvSpPr>
          <p:nvPr>
            <p:ph type="ctrTitle" idx="6"/>
          </p:nvPr>
        </p:nvSpPr>
        <p:spPr>
          <a:xfrm>
            <a:off x="5569480" y="172833"/>
            <a:ext cx="2866800" cy="64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100"/>
              <a:buNone/>
              <a:defRPr sz="1100">
                <a:solidFill>
                  <a:srgbClr val="3389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900"/>
              <a:buNone/>
              <a:defRPr sz="900">
                <a:solidFill>
                  <a:srgbClr val="3389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900"/>
              <a:buNone/>
              <a:defRPr sz="900">
                <a:solidFill>
                  <a:srgbClr val="3389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900"/>
              <a:buNone/>
              <a:defRPr sz="900">
                <a:solidFill>
                  <a:srgbClr val="3389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900"/>
              <a:buNone/>
              <a:defRPr sz="900">
                <a:solidFill>
                  <a:srgbClr val="3389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900"/>
              <a:buNone/>
              <a:defRPr sz="900">
                <a:solidFill>
                  <a:srgbClr val="3389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900"/>
              <a:buNone/>
              <a:defRPr sz="900">
                <a:solidFill>
                  <a:srgbClr val="3389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900"/>
              <a:buNone/>
              <a:defRPr sz="900">
                <a:solidFill>
                  <a:srgbClr val="3389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900"/>
              <a:buNone/>
              <a:defRPr sz="900">
                <a:solidFill>
                  <a:srgbClr val="338987"/>
                </a:solidFill>
              </a:defRPr>
            </a:lvl9pPr>
          </a:lstStyle>
          <a:p>
            <a:endParaRPr/>
          </a:p>
        </p:txBody>
      </p:sp>
      <p:sp>
        <p:nvSpPr>
          <p:cNvPr id="64" name="Google Shape;64;p6"/>
          <p:cNvSpPr txBox="1">
            <a:spLocks noGrp="1"/>
          </p:cNvSpPr>
          <p:nvPr>
            <p:ph type="sldNum" idx="12"/>
          </p:nvPr>
        </p:nvSpPr>
        <p:spPr>
          <a:xfrm>
            <a:off x="7887614" y="630845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100" b="1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r" rtl="0">
              <a:buNone/>
              <a:defRPr sz="1100" b="1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r" rtl="0">
              <a:buNone/>
              <a:defRPr sz="1100" b="1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r" rtl="0">
              <a:buNone/>
              <a:defRPr sz="1100" b="1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r" rtl="0">
              <a:buNone/>
              <a:defRPr sz="1100" b="1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r" rtl="0">
              <a:buNone/>
              <a:defRPr sz="1100" b="1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r" rtl="0">
              <a:buNone/>
              <a:defRPr sz="1100" b="1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r" rtl="0">
              <a:buNone/>
              <a:defRPr sz="1100" b="1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r" rtl="0">
              <a:buNone/>
              <a:defRPr sz="1100" b="1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fld id="{00000000-1234-1234-1234-123412341234}" type="slidenum">
              <a:rPr lang="es" smtClean="0"/>
              <a:pPr/>
              <a:t>‹#›</a:t>
            </a:fld>
            <a:endParaRPr lang="es"/>
          </a:p>
        </p:txBody>
      </p:sp>
    </p:spTree>
    <p:extLst>
      <p:ext uri="{BB962C8B-B14F-4D97-AF65-F5344CB8AC3E}">
        <p14:creationId xmlns:p14="http://schemas.microsoft.com/office/powerpoint/2010/main" val="8879031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A7B17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1" name="Google Shape;201;p24"/>
          <p:cNvCxnSpPr/>
          <p:nvPr/>
        </p:nvCxnSpPr>
        <p:spPr>
          <a:xfrm>
            <a:off x="720000" y="-27400"/>
            <a:ext cx="0" cy="69128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2" name="Google Shape;202;p24"/>
          <p:cNvCxnSpPr/>
          <p:nvPr/>
        </p:nvCxnSpPr>
        <p:spPr>
          <a:xfrm rot="10800000">
            <a:off x="-49650" y="975167"/>
            <a:ext cx="9399900" cy="0"/>
          </a:xfrm>
          <a:prstGeom prst="straightConnector1">
            <a:avLst/>
          </a:prstGeom>
          <a:noFill/>
          <a:ln w="38100" cap="flat" cmpd="sng">
            <a:solidFill>
              <a:srgbClr val="F1C23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3" name="Google Shape;203;p24"/>
          <p:cNvSpPr/>
          <p:nvPr/>
        </p:nvSpPr>
        <p:spPr>
          <a:xfrm>
            <a:off x="540000" y="735167"/>
            <a:ext cx="360000" cy="48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04" name="Google Shape;204;p24"/>
          <p:cNvSpPr/>
          <p:nvPr/>
        </p:nvSpPr>
        <p:spPr>
          <a:xfrm>
            <a:off x="2208625" y="112767"/>
            <a:ext cx="4731600" cy="1377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05" name="Google Shape;205;p24"/>
          <p:cNvSpPr txBox="1">
            <a:spLocks noGrp="1"/>
          </p:cNvSpPr>
          <p:nvPr>
            <p:ph type="subTitle" idx="1"/>
          </p:nvPr>
        </p:nvSpPr>
        <p:spPr>
          <a:xfrm>
            <a:off x="1080675" y="3988053"/>
            <a:ext cx="1899000" cy="63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06" name="Google Shape;206;p24"/>
          <p:cNvSpPr txBox="1">
            <a:spLocks noGrp="1"/>
          </p:cNvSpPr>
          <p:nvPr>
            <p:ph type="subTitle" idx="2"/>
          </p:nvPr>
        </p:nvSpPr>
        <p:spPr>
          <a:xfrm>
            <a:off x="3607975" y="3988053"/>
            <a:ext cx="1899000" cy="63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07" name="Google Shape;207;p24"/>
          <p:cNvSpPr txBox="1">
            <a:spLocks noGrp="1"/>
          </p:cNvSpPr>
          <p:nvPr>
            <p:ph type="subTitle" idx="3"/>
          </p:nvPr>
        </p:nvSpPr>
        <p:spPr>
          <a:xfrm>
            <a:off x="6097725" y="3988053"/>
            <a:ext cx="1899000" cy="63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08" name="Google Shape;208;p24"/>
          <p:cNvSpPr txBox="1">
            <a:spLocks noGrp="1"/>
          </p:cNvSpPr>
          <p:nvPr>
            <p:ph type="subTitle" idx="4"/>
          </p:nvPr>
        </p:nvSpPr>
        <p:spPr>
          <a:xfrm>
            <a:off x="1080675" y="1772633"/>
            <a:ext cx="1899000" cy="63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09" name="Google Shape;209;p24"/>
          <p:cNvSpPr txBox="1">
            <a:spLocks noGrp="1"/>
          </p:cNvSpPr>
          <p:nvPr>
            <p:ph type="subTitle" idx="5"/>
          </p:nvPr>
        </p:nvSpPr>
        <p:spPr>
          <a:xfrm>
            <a:off x="3607975" y="1772633"/>
            <a:ext cx="1899000" cy="63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10" name="Google Shape;210;p24"/>
          <p:cNvSpPr txBox="1">
            <a:spLocks noGrp="1"/>
          </p:cNvSpPr>
          <p:nvPr>
            <p:ph type="subTitle" idx="6"/>
          </p:nvPr>
        </p:nvSpPr>
        <p:spPr>
          <a:xfrm>
            <a:off x="6097725" y="1772633"/>
            <a:ext cx="1899000" cy="63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11" name="Google Shape;211;p24"/>
          <p:cNvSpPr txBox="1">
            <a:spLocks noGrp="1"/>
          </p:cNvSpPr>
          <p:nvPr>
            <p:ph type="title"/>
          </p:nvPr>
        </p:nvSpPr>
        <p:spPr>
          <a:xfrm>
            <a:off x="2465450" y="507967"/>
            <a:ext cx="4213200" cy="94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24"/>
          <p:cNvSpPr txBox="1">
            <a:spLocks noGrp="1"/>
          </p:cNvSpPr>
          <p:nvPr>
            <p:ph type="subTitle" idx="7"/>
          </p:nvPr>
        </p:nvSpPr>
        <p:spPr>
          <a:xfrm>
            <a:off x="1168975" y="2489823"/>
            <a:ext cx="1789200" cy="10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13" name="Google Shape;213;p24"/>
          <p:cNvSpPr txBox="1">
            <a:spLocks noGrp="1"/>
          </p:cNvSpPr>
          <p:nvPr>
            <p:ph type="subTitle" idx="8"/>
          </p:nvPr>
        </p:nvSpPr>
        <p:spPr>
          <a:xfrm>
            <a:off x="3677400" y="2489823"/>
            <a:ext cx="1789200" cy="10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14" name="Google Shape;214;p24"/>
          <p:cNvSpPr txBox="1">
            <a:spLocks noGrp="1"/>
          </p:cNvSpPr>
          <p:nvPr>
            <p:ph type="subTitle" idx="9"/>
          </p:nvPr>
        </p:nvSpPr>
        <p:spPr>
          <a:xfrm>
            <a:off x="6185825" y="2489823"/>
            <a:ext cx="1789200" cy="10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15" name="Google Shape;215;p24"/>
          <p:cNvSpPr txBox="1">
            <a:spLocks noGrp="1"/>
          </p:cNvSpPr>
          <p:nvPr>
            <p:ph type="subTitle" idx="13"/>
          </p:nvPr>
        </p:nvSpPr>
        <p:spPr>
          <a:xfrm>
            <a:off x="1168975" y="4725367"/>
            <a:ext cx="1789200" cy="10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16" name="Google Shape;216;p24"/>
          <p:cNvSpPr txBox="1">
            <a:spLocks noGrp="1"/>
          </p:cNvSpPr>
          <p:nvPr>
            <p:ph type="subTitle" idx="14"/>
          </p:nvPr>
        </p:nvSpPr>
        <p:spPr>
          <a:xfrm>
            <a:off x="3677400" y="4725367"/>
            <a:ext cx="1789200" cy="10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17" name="Google Shape;217;p24"/>
          <p:cNvSpPr txBox="1">
            <a:spLocks noGrp="1"/>
          </p:cNvSpPr>
          <p:nvPr>
            <p:ph type="subTitle" idx="15"/>
          </p:nvPr>
        </p:nvSpPr>
        <p:spPr>
          <a:xfrm>
            <a:off x="6185825" y="4725367"/>
            <a:ext cx="1789200" cy="10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10156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WO TEXTS">
  <p:cSld name="TITLE + TWO TEXT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3912200"/>
            <a:ext cx="3729600" cy="22732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8" name="Google Shape;28;p5"/>
          <p:cNvSpPr txBox="1">
            <a:spLocks noGrp="1"/>
          </p:cNvSpPr>
          <p:nvPr>
            <p:ph type="ctrTitle"/>
          </p:nvPr>
        </p:nvSpPr>
        <p:spPr>
          <a:xfrm>
            <a:off x="2173875" y="954800"/>
            <a:ext cx="6280200" cy="46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ubTitle" idx="1"/>
          </p:nvPr>
        </p:nvSpPr>
        <p:spPr>
          <a:xfrm>
            <a:off x="813450" y="4293200"/>
            <a:ext cx="2392500" cy="171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 sz="900"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1000">
                <a:latin typeface="Varela Round"/>
                <a:ea typeface="Varela Round"/>
                <a:cs typeface="Varela Round"/>
                <a:sym typeface="Varela Round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000">
                <a:latin typeface="Varela Round"/>
                <a:ea typeface="Varela Round"/>
                <a:cs typeface="Varela Round"/>
                <a:sym typeface="Varela Round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000">
                <a:latin typeface="Varela Round"/>
                <a:ea typeface="Varela Round"/>
                <a:cs typeface="Varela Round"/>
                <a:sym typeface="Varela Round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000">
                <a:latin typeface="Varela Round"/>
                <a:ea typeface="Varela Round"/>
                <a:cs typeface="Varela Round"/>
                <a:sym typeface="Varela Round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000">
                <a:latin typeface="Varela Round"/>
                <a:ea typeface="Varela Round"/>
                <a:cs typeface="Varela Round"/>
                <a:sym typeface="Varela Round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000">
                <a:latin typeface="Varela Round"/>
                <a:ea typeface="Varela Round"/>
                <a:cs typeface="Varela Round"/>
                <a:sym typeface="Varela Round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000">
                <a:latin typeface="Varela Round"/>
                <a:ea typeface="Varela Round"/>
                <a:cs typeface="Varela Round"/>
                <a:sym typeface="Varela Round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000"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ubTitle" idx="2"/>
          </p:nvPr>
        </p:nvSpPr>
        <p:spPr>
          <a:xfrm>
            <a:off x="4185300" y="1931000"/>
            <a:ext cx="2392500" cy="171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 sz="900"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900">
                <a:latin typeface="Varela Round"/>
                <a:ea typeface="Varela Round"/>
                <a:cs typeface="Varela Round"/>
                <a:sym typeface="Varela Round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900">
                <a:latin typeface="Varela Round"/>
                <a:ea typeface="Varela Round"/>
                <a:cs typeface="Varela Round"/>
                <a:sym typeface="Varela Round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900">
                <a:latin typeface="Varela Round"/>
                <a:ea typeface="Varela Round"/>
                <a:cs typeface="Varela Round"/>
                <a:sym typeface="Varela Round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900">
                <a:latin typeface="Varela Round"/>
                <a:ea typeface="Varela Round"/>
                <a:cs typeface="Varela Round"/>
                <a:sym typeface="Varela Round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900">
                <a:latin typeface="Varela Round"/>
                <a:ea typeface="Varela Round"/>
                <a:cs typeface="Varela Round"/>
                <a:sym typeface="Varela Round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900">
                <a:latin typeface="Varela Round"/>
                <a:ea typeface="Varela Round"/>
                <a:cs typeface="Varela Round"/>
                <a:sym typeface="Varela Round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900">
                <a:latin typeface="Varela Round"/>
                <a:ea typeface="Varela Round"/>
                <a:cs typeface="Varela Round"/>
                <a:sym typeface="Varela Round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900"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60962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9" name="Google Shape;179;p22"/>
          <p:cNvCxnSpPr/>
          <p:nvPr/>
        </p:nvCxnSpPr>
        <p:spPr>
          <a:xfrm>
            <a:off x="720000" y="-27400"/>
            <a:ext cx="0" cy="69128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0" name="Google Shape;180;p22"/>
          <p:cNvCxnSpPr/>
          <p:nvPr/>
        </p:nvCxnSpPr>
        <p:spPr>
          <a:xfrm rot="10800000">
            <a:off x="-49650" y="975167"/>
            <a:ext cx="9399900" cy="0"/>
          </a:xfrm>
          <a:prstGeom prst="straightConnector1">
            <a:avLst/>
          </a:prstGeom>
          <a:noFill/>
          <a:ln w="38100" cap="flat" cmpd="sng">
            <a:solidFill>
              <a:srgbClr val="F1C23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1" name="Google Shape;181;p22"/>
          <p:cNvSpPr/>
          <p:nvPr/>
        </p:nvSpPr>
        <p:spPr>
          <a:xfrm>
            <a:off x="540000" y="735167"/>
            <a:ext cx="360000" cy="48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82" name="Google Shape;182;p22"/>
          <p:cNvSpPr/>
          <p:nvPr/>
        </p:nvSpPr>
        <p:spPr>
          <a:xfrm>
            <a:off x="2208625" y="112767"/>
            <a:ext cx="4731600" cy="1377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83" name="Google Shape;183;p22"/>
          <p:cNvSpPr txBox="1">
            <a:spLocks noGrp="1"/>
          </p:cNvSpPr>
          <p:nvPr>
            <p:ph type="subTitle" idx="1"/>
          </p:nvPr>
        </p:nvSpPr>
        <p:spPr>
          <a:xfrm>
            <a:off x="1255875" y="3853837"/>
            <a:ext cx="1899000" cy="63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4" name="Google Shape;184;p22"/>
          <p:cNvSpPr txBox="1">
            <a:spLocks noGrp="1"/>
          </p:cNvSpPr>
          <p:nvPr>
            <p:ph type="subTitle" idx="2"/>
          </p:nvPr>
        </p:nvSpPr>
        <p:spPr>
          <a:xfrm>
            <a:off x="3607975" y="3853837"/>
            <a:ext cx="1899000" cy="63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5" name="Google Shape;185;p22"/>
          <p:cNvSpPr txBox="1">
            <a:spLocks noGrp="1"/>
          </p:cNvSpPr>
          <p:nvPr>
            <p:ph type="subTitle" idx="3"/>
          </p:nvPr>
        </p:nvSpPr>
        <p:spPr>
          <a:xfrm>
            <a:off x="5989125" y="3853837"/>
            <a:ext cx="1899000" cy="63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6" name="Google Shape;186;p22"/>
          <p:cNvSpPr txBox="1">
            <a:spLocks noGrp="1"/>
          </p:cNvSpPr>
          <p:nvPr>
            <p:ph type="title"/>
          </p:nvPr>
        </p:nvSpPr>
        <p:spPr>
          <a:xfrm>
            <a:off x="2465450" y="499884"/>
            <a:ext cx="4213200" cy="100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22"/>
          <p:cNvSpPr txBox="1">
            <a:spLocks noGrp="1"/>
          </p:cNvSpPr>
          <p:nvPr>
            <p:ph type="subTitle" idx="4"/>
          </p:nvPr>
        </p:nvSpPr>
        <p:spPr>
          <a:xfrm>
            <a:off x="1298775" y="4355537"/>
            <a:ext cx="1813200" cy="135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88" name="Google Shape;188;p22"/>
          <p:cNvSpPr txBox="1">
            <a:spLocks noGrp="1"/>
          </p:cNvSpPr>
          <p:nvPr>
            <p:ph type="subTitle" idx="5"/>
          </p:nvPr>
        </p:nvSpPr>
        <p:spPr>
          <a:xfrm>
            <a:off x="3670601" y="4355537"/>
            <a:ext cx="1813200" cy="135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89" name="Google Shape;189;p22"/>
          <p:cNvSpPr txBox="1">
            <a:spLocks noGrp="1"/>
          </p:cNvSpPr>
          <p:nvPr>
            <p:ph type="subTitle" idx="6"/>
          </p:nvPr>
        </p:nvSpPr>
        <p:spPr>
          <a:xfrm>
            <a:off x="6042424" y="4355537"/>
            <a:ext cx="1813200" cy="135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393731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hank You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1"/>
            <a:ext cx="7335077" cy="6804025"/>
          </a:xfrm>
          <a:solidFill>
            <a:schemeClr val="bg1">
              <a:lumMod val="85000"/>
            </a:schemeClr>
          </a:solidFill>
        </p:spPr>
        <p:txBody>
          <a:bodyPr tIns="0" anchor="ctr"/>
          <a:lstStyle>
            <a:lvl1pPr marL="0" indent="0" algn="ctr">
              <a:buNone/>
              <a:defRPr sz="9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your Photo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798354"/>
            <a:ext cx="2800350" cy="1013684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4500" b="1" spc="-225" dirty="0"/>
            </a:lvl1pPr>
          </a:lstStyle>
          <a:p>
            <a:pPr lvl="0" algn="r"/>
            <a:r>
              <a:rPr lang="en-US" noProof="0"/>
              <a:t>Thank You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52FA7FC9-E40E-4144-84E4-34E3722E9A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43650" y="3957705"/>
            <a:ext cx="2182757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00025" indent="0">
              <a:buNone/>
              <a:defRPr/>
            </a:lvl2pPr>
            <a:lvl3pPr marL="407194" indent="0">
              <a:buNone/>
              <a:defRPr/>
            </a:lvl3pPr>
            <a:lvl4pPr marL="607219" indent="0">
              <a:buNone/>
              <a:defRPr/>
            </a:lvl4pPr>
            <a:lvl5pPr marL="807244" indent="0">
              <a:buNone/>
              <a:defRPr/>
            </a:lvl5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97289182-4FE6-4A18-9775-4588D5801C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43650" y="4306722"/>
            <a:ext cx="2182757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00025" indent="0">
              <a:buNone/>
              <a:defRPr/>
            </a:lvl2pPr>
            <a:lvl3pPr marL="407194" indent="0">
              <a:buNone/>
              <a:defRPr/>
            </a:lvl3pPr>
            <a:lvl4pPr marL="607219" indent="0">
              <a:buNone/>
              <a:defRPr/>
            </a:lvl4pPr>
            <a:lvl5pPr marL="807244" indent="0">
              <a:buNone/>
              <a:defRPr/>
            </a:lvl5pPr>
          </a:lstStyle>
          <a:p>
            <a:pPr lvl="0"/>
            <a:r>
              <a:rPr lang="en-US" noProof="0"/>
              <a:t>Phone Number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BD4E94C7-6CAF-4FEE-9E02-D3D3A2AC5EA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43650" y="4655739"/>
            <a:ext cx="2182757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00025" indent="0">
              <a:buNone/>
              <a:defRPr/>
            </a:lvl2pPr>
            <a:lvl3pPr marL="407194" indent="0">
              <a:buNone/>
              <a:defRPr/>
            </a:lvl3pPr>
            <a:lvl4pPr marL="607219" indent="0">
              <a:buNone/>
              <a:defRPr/>
            </a:lvl4pPr>
            <a:lvl5pPr marL="807244" indent="0">
              <a:buNone/>
              <a:defRPr/>
            </a:lvl5pPr>
          </a:lstStyle>
          <a:p>
            <a:pPr lvl="0"/>
            <a:r>
              <a:rPr lang="en-US" noProof="0"/>
              <a:t>Email or Social Media Handle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0DE421A3-3C59-48FC-BC3B-007ADFBEB4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43650" y="5004756"/>
            <a:ext cx="2182757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00025" indent="0">
              <a:buNone/>
              <a:defRPr/>
            </a:lvl2pPr>
            <a:lvl3pPr marL="407194" indent="0">
              <a:buNone/>
              <a:defRPr/>
            </a:lvl3pPr>
            <a:lvl4pPr marL="607219" indent="0">
              <a:buNone/>
              <a:defRPr/>
            </a:lvl4pPr>
            <a:lvl5pPr marL="807244" indent="0">
              <a:buNone/>
              <a:defRPr/>
            </a:lvl5pPr>
          </a:lstStyle>
          <a:p>
            <a:pPr lvl="0"/>
            <a:r>
              <a:rPr lang="en-US" noProof="0"/>
              <a:t>Company Website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8820000" y="6803351"/>
            <a:ext cx="324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7335078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7335078" y="6803351"/>
            <a:ext cx="1484923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6343650" y="2685912"/>
            <a:ext cx="2800350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2FB6A7-1E80-487C-93E6-DCAA8751EF2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24914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9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20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DAD5E60-28CA-4FA7-8D73-ED735CE7A946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940CDFDE-CB69-452E-AACF-F19BE717D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760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2" r:id="rId1"/>
    <p:sldLayoutId id="2147484043" r:id="rId2"/>
    <p:sldLayoutId id="2147484044" r:id="rId3"/>
    <p:sldLayoutId id="2147484045" r:id="rId4"/>
    <p:sldLayoutId id="2147484046" r:id="rId5"/>
    <p:sldLayoutId id="2147484047" r:id="rId6"/>
    <p:sldLayoutId id="2147484048" r:id="rId7"/>
    <p:sldLayoutId id="2147484049" r:id="rId8"/>
    <p:sldLayoutId id="2147484050" r:id="rId9"/>
    <p:sldLayoutId id="2147484051" r:id="rId10"/>
    <p:sldLayoutId id="2147484052" r:id="rId11"/>
    <p:sldLayoutId id="2147484054" r:id="rId12"/>
    <p:sldLayoutId id="2147484055" r:id="rId13"/>
    <p:sldLayoutId id="2147484056" r:id="rId14"/>
    <p:sldLayoutId id="2147484057" r:id="rId15"/>
    <p:sldLayoutId id="2147484058" r:id="rId16"/>
    <p:sldLayoutId id="21474840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9.jpg"/><Relationship Id="rId7" Type="http://schemas.openxmlformats.org/officeDocument/2006/relationships/diagramColors" Target="../diagrams/colors4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9.jpg"/><Relationship Id="rId7" Type="http://schemas.openxmlformats.org/officeDocument/2006/relationships/diagramColors" Target="../diagrams/colors5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9.jpg"/><Relationship Id="rId7" Type="http://schemas.openxmlformats.org/officeDocument/2006/relationships/diagramColors" Target="../diagrams/colors6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Relationship Id="rId9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9.jpg"/><Relationship Id="rId7" Type="http://schemas.openxmlformats.org/officeDocument/2006/relationships/diagramColors" Target="../diagrams/colors8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9.jpg"/><Relationship Id="rId7" Type="http://schemas.openxmlformats.org/officeDocument/2006/relationships/diagramColors" Target="../diagrams/colors10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1.xml"/><Relationship Id="rId3" Type="http://schemas.openxmlformats.org/officeDocument/2006/relationships/image" Target="../media/image9.jpg"/><Relationship Id="rId7" Type="http://schemas.openxmlformats.org/officeDocument/2006/relationships/diagramQuickStyle" Target="../diagrams/quickStyle11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1.xml"/><Relationship Id="rId5" Type="http://schemas.openxmlformats.org/officeDocument/2006/relationships/diagramData" Target="../diagrams/data11.xml"/><Relationship Id="rId10" Type="http://schemas.openxmlformats.org/officeDocument/2006/relationships/image" Target="../media/image10.jpg"/><Relationship Id="rId4" Type="http://schemas.openxmlformats.org/officeDocument/2006/relationships/image" Target="../media/image11.jpeg"/><Relationship Id="rId9" Type="http://schemas.microsoft.com/office/2007/relationships/diagramDrawing" Target="../diagrams/drawing1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2.xml"/><Relationship Id="rId3" Type="http://schemas.openxmlformats.org/officeDocument/2006/relationships/image" Target="../media/image9.jpg"/><Relationship Id="rId7" Type="http://schemas.openxmlformats.org/officeDocument/2006/relationships/diagramQuickStyle" Target="../diagrams/quickStyle12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2.xml"/><Relationship Id="rId5" Type="http://schemas.openxmlformats.org/officeDocument/2006/relationships/diagramData" Target="../diagrams/data12.xml"/><Relationship Id="rId10" Type="http://schemas.openxmlformats.org/officeDocument/2006/relationships/image" Target="../media/image10.jpg"/><Relationship Id="rId4" Type="http://schemas.openxmlformats.org/officeDocument/2006/relationships/image" Target="../media/image12.jpeg"/><Relationship Id="rId9" Type="http://schemas.microsoft.com/office/2007/relationships/diagramDrawing" Target="../diagrams/drawing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5.xml"/><Relationship Id="rId3" Type="http://schemas.openxmlformats.org/officeDocument/2006/relationships/image" Target="../media/image9.jpg"/><Relationship Id="rId7" Type="http://schemas.openxmlformats.org/officeDocument/2006/relationships/diagramQuickStyle" Target="../diagrams/quickStyle15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5.xml"/><Relationship Id="rId5" Type="http://schemas.openxmlformats.org/officeDocument/2006/relationships/diagramData" Target="../diagrams/data15.xml"/><Relationship Id="rId4" Type="http://schemas.openxmlformats.org/officeDocument/2006/relationships/image" Target="../media/image15.jpeg"/><Relationship Id="rId9" Type="http://schemas.microsoft.com/office/2007/relationships/diagramDrawing" Target="../diagrams/drawing15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6.xml"/><Relationship Id="rId3" Type="http://schemas.openxmlformats.org/officeDocument/2006/relationships/image" Target="../media/image14.jpeg"/><Relationship Id="rId7" Type="http://schemas.openxmlformats.org/officeDocument/2006/relationships/diagramColors" Target="../diagrams/colors16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6.xml"/><Relationship Id="rId5" Type="http://schemas.openxmlformats.org/officeDocument/2006/relationships/diagramLayout" Target="../diagrams/layout16.xml"/><Relationship Id="rId4" Type="http://schemas.openxmlformats.org/officeDocument/2006/relationships/diagramData" Target="../diagrams/data1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8.xml"/><Relationship Id="rId3" Type="http://schemas.openxmlformats.org/officeDocument/2006/relationships/image" Target="../media/image14.jpeg"/><Relationship Id="rId7" Type="http://schemas.openxmlformats.org/officeDocument/2006/relationships/diagramColors" Target="../diagrams/colors18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8.xml"/><Relationship Id="rId5" Type="http://schemas.openxmlformats.org/officeDocument/2006/relationships/diagramLayout" Target="../diagrams/layout18.xml"/><Relationship Id="rId4" Type="http://schemas.openxmlformats.org/officeDocument/2006/relationships/diagramData" Target="../diagrams/data18.xml"/><Relationship Id="rId9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9.xml"/><Relationship Id="rId3" Type="http://schemas.openxmlformats.org/officeDocument/2006/relationships/image" Target="../media/image16.jpg"/><Relationship Id="rId7" Type="http://schemas.openxmlformats.org/officeDocument/2006/relationships/diagramColors" Target="../diagrams/colors19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9.xml"/><Relationship Id="rId5" Type="http://schemas.openxmlformats.org/officeDocument/2006/relationships/diagramLayout" Target="../diagrams/layout19.xml"/><Relationship Id="rId4" Type="http://schemas.openxmlformats.org/officeDocument/2006/relationships/diagramData" Target="../diagrams/data19.xml"/><Relationship Id="rId9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emf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0.xml"/><Relationship Id="rId3" Type="http://schemas.openxmlformats.org/officeDocument/2006/relationships/image" Target="../media/image16.jpg"/><Relationship Id="rId7" Type="http://schemas.openxmlformats.org/officeDocument/2006/relationships/diagramColors" Target="../diagrams/colors20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0.xml"/><Relationship Id="rId5" Type="http://schemas.openxmlformats.org/officeDocument/2006/relationships/diagramLayout" Target="../diagrams/layout20.xml"/><Relationship Id="rId4" Type="http://schemas.openxmlformats.org/officeDocument/2006/relationships/diagramData" Target="../diagrams/data20.xml"/><Relationship Id="rId9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e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diagramData" Target="../diagrams/data21.xml"/><Relationship Id="rId7" Type="http://schemas.microsoft.com/office/2007/relationships/diagramDrawing" Target="../diagrams/drawing21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1.xml"/><Relationship Id="rId5" Type="http://schemas.openxmlformats.org/officeDocument/2006/relationships/diagramQuickStyle" Target="../diagrams/quickStyle21.xml"/><Relationship Id="rId4" Type="http://schemas.openxmlformats.org/officeDocument/2006/relationships/diagramLayout" Target="../diagrams/layout21.xml"/><Relationship Id="rId9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diagramData" Target="../diagrams/data22.xml"/><Relationship Id="rId7" Type="http://schemas.microsoft.com/office/2007/relationships/diagramDrawing" Target="../diagrams/drawing22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2.xml"/><Relationship Id="rId5" Type="http://schemas.openxmlformats.org/officeDocument/2006/relationships/diagramQuickStyle" Target="../diagrams/quickStyle22.xml"/><Relationship Id="rId4" Type="http://schemas.openxmlformats.org/officeDocument/2006/relationships/diagramLayout" Target="../diagrams/layout2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e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3.xml"/><Relationship Id="rId3" Type="http://schemas.openxmlformats.org/officeDocument/2006/relationships/image" Target="../media/image25.jpg"/><Relationship Id="rId7" Type="http://schemas.openxmlformats.org/officeDocument/2006/relationships/diagramQuickStyle" Target="../diagrams/quickStyle23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3.xml"/><Relationship Id="rId5" Type="http://schemas.openxmlformats.org/officeDocument/2006/relationships/diagramData" Target="../diagrams/data23.xml"/><Relationship Id="rId4" Type="http://schemas.openxmlformats.org/officeDocument/2006/relationships/image" Target="../media/image26.jpeg"/><Relationship Id="rId9" Type="http://schemas.microsoft.com/office/2007/relationships/diagramDrawing" Target="../diagrams/drawing2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4.xml"/><Relationship Id="rId3" Type="http://schemas.openxmlformats.org/officeDocument/2006/relationships/image" Target="../media/image25.jpg"/><Relationship Id="rId7" Type="http://schemas.openxmlformats.org/officeDocument/2006/relationships/diagramColors" Target="../diagrams/colors24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4.xml"/><Relationship Id="rId5" Type="http://schemas.openxmlformats.org/officeDocument/2006/relationships/diagramLayout" Target="../diagrams/layout24.xml"/><Relationship Id="rId4" Type="http://schemas.openxmlformats.org/officeDocument/2006/relationships/diagramData" Target="../diagrams/data2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5.xml"/><Relationship Id="rId7" Type="http://schemas.microsoft.com/office/2007/relationships/diagramDrawing" Target="../diagrams/drawing25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5.xml"/><Relationship Id="rId5" Type="http://schemas.openxmlformats.org/officeDocument/2006/relationships/diagramQuickStyle" Target="../diagrams/quickStyle25.xml"/><Relationship Id="rId4" Type="http://schemas.openxmlformats.org/officeDocument/2006/relationships/diagramLayout" Target="../diagrams/layout2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6.xml"/><Relationship Id="rId7" Type="http://schemas.microsoft.com/office/2007/relationships/diagramDrawing" Target="../diagrams/drawing26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6.xml"/><Relationship Id="rId5" Type="http://schemas.openxmlformats.org/officeDocument/2006/relationships/diagramQuickStyle" Target="../diagrams/quickStyle26.xml"/><Relationship Id="rId4" Type="http://schemas.openxmlformats.org/officeDocument/2006/relationships/diagramLayout" Target="../diagrams/layout2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7.xml"/><Relationship Id="rId7" Type="http://schemas.microsoft.com/office/2007/relationships/diagramDrawing" Target="../diagrams/drawing27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7.xml"/><Relationship Id="rId5" Type="http://schemas.openxmlformats.org/officeDocument/2006/relationships/diagramQuickStyle" Target="../diagrams/quickStyle27.xml"/><Relationship Id="rId4" Type="http://schemas.openxmlformats.org/officeDocument/2006/relationships/diagramLayout" Target="../diagrams/layout2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emf"/></Relationships>
</file>

<file path=ppt/slides/_rels/slide4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8.xml"/><Relationship Id="rId3" Type="http://schemas.openxmlformats.org/officeDocument/2006/relationships/image" Target="../media/image32.jpg"/><Relationship Id="rId7" Type="http://schemas.openxmlformats.org/officeDocument/2006/relationships/diagramColors" Target="../diagrams/colors28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8.xml"/><Relationship Id="rId5" Type="http://schemas.openxmlformats.org/officeDocument/2006/relationships/diagramLayout" Target="../diagrams/layout28.xml"/><Relationship Id="rId4" Type="http://schemas.openxmlformats.org/officeDocument/2006/relationships/diagramData" Target="../diagrams/data28.xml"/></Relationships>
</file>

<file path=ppt/slides/_rels/slide4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9.xml"/><Relationship Id="rId3" Type="http://schemas.openxmlformats.org/officeDocument/2006/relationships/image" Target="../media/image32.jpg"/><Relationship Id="rId7" Type="http://schemas.openxmlformats.org/officeDocument/2006/relationships/diagramColors" Target="../diagrams/colors29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9.xml"/><Relationship Id="rId5" Type="http://schemas.openxmlformats.org/officeDocument/2006/relationships/diagramLayout" Target="../diagrams/layout29.xml"/><Relationship Id="rId4" Type="http://schemas.openxmlformats.org/officeDocument/2006/relationships/diagramData" Target="../diagrams/data2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8.jpe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8.jpe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sv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45.svg"/><Relationship Id="rId9" Type="http://schemas.openxmlformats.org/officeDocument/2006/relationships/image" Target="../media/image5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>
            <a:extLst>
              <a:ext uri="{FF2B5EF4-FFF2-40B4-BE49-F238E27FC236}">
                <a16:creationId xmlns:a16="http://schemas.microsoft.com/office/drawing/2014/main" id="{C06184A2-7EF3-4B27-B8FA-D71C2ADF20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671458"/>
            <a:ext cx="4571998" cy="1219200"/>
          </a:xfrm>
        </p:spPr>
        <p:txBody>
          <a:bodyPr>
            <a:normAutofit/>
          </a:bodyPr>
          <a:lstStyle/>
          <a:p>
            <a:pPr algn="ctr">
              <a:lnSpc>
                <a:spcPts val="100"/>
              </a:lnSpc>
            </a:pPr>
            <a:r>
              <a:rPr lang="id-ID" sz="28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Dr. Wawan Zulmawan</a:t>
            </a:r>
            <a:endParaRPr lang="id-ID" sz="32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id-ID" sz="1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Procurement &amp; Risk Management Counsel / Asesor Sertifikasi Pengadaan BNSP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C7B9BE2B-F7DD-42F9-99D5-B9100F66C7C0}"/>
              </a:ext>
            </a:extLst>
          </p:cNvPr>
          <p:cNvSpPr txBox="1">
            <a:spLocks/>
          </p:cNvSpPr>
          <p:nvPr/>
        </p:nvSpPr>
        <p:spPr>
          <a:xfrm>
            <a:off x="0" y="1676400"/>
            <a:ext cx="4390973" cy="187900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ts val="6000"/>
              </a:lnSpc>
              <a:defRPr/>
            </a:pPr>
            <a:r>
              <a:rPr lang="id-ID" sz="7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Memahami</a:t>
            </a:r>
            <a:r>
              <a:rPr lang="id-ID" sz="4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d-ID" sz="8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Penerapan</a:t>
            </a:r>
            <a:endParaRPr lang="id-ID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C0DB8E-B869-4BF7-9061-75D9664E29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8967" y="10886"/>
            <a:ext cx="47750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516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0C15949-7DBE-4FA0-B5D7-AF40BCB84C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t="8014" r="17250"/>
          <a:stretch/>
        </p:blipFill>
        <p:spPr>
          <a:xfrm>
            <a:off x="0" y="-29545"/>
            <a:ext cx="9144000" cy="688754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9C5F9CA-F95C-492E-95A6-B0AC792B67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631" y="5623482"/>
            <a:ext cx="2004526" cy="126079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2DD752-AC2C-48F8-A1E2-C29AA9BFCA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6079"/>
            <a:ext cx="9144000" cy="5638800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id-ID" sz="1800" b="0" i="0" u="none" strike="noStrike" baseline="0" dirty="0">
                <a:latin typeface="Arial" panose="020B0604020202020204" pitchFamily="34" charset="0"/>
              </a:rPr>
              <a:t>Merencanakan, mengalokasikan, dan merealisasikan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 </a:t>
            </a:r>
            <a:r>
              <a:rPr lang="sv-SE" sz="1800" b="0" i="0" u="none" strike="noStrike" baseline="0" dirty="0">
                <a:latin typeface="Arial" panose="020B0604020202020204" pitchFamily="34" charset="0"/>
              </a:rPr>
              <a:t>PBJ Pemerintah yang </a:t>
            </a:r>
            <a:r>
              <a:rPr lang="it-IT" sz="1800" b="0" i="0" u="none" strike="noStrike" baseline="0" dirty="0">
                <a:latin typeface="Arial" panose="020B0604020202020204" pitchFamily="34" charset="0"/>
              </a:rPr>
              <a:t>menggunakan produk dalam negeri di </a:t>
            </a:r>
            <a:r>
              <a:rPr lang="sv-SE" sz="1800" b="0" i="0" u="none" strike="noStrike" baseline="0" dirty="0">
                <a:latin typeface="Arial" panose="020B0604020202020204" pitchFamily="34" charset="0"/>
              </a:rPr>
              <a:t>Kementerian/Lembaga dan Pemda.</a:t>
            </a:r>
          </a:p>
          <a:p>
            <a:pPr algn="l"/>
            <a:r>
              <a:rPr lang="id-ID" sz="1800" b="0" i="0" u="none" strike="noStrike" baseline="0" dirty="0">
                <a:latin typeface="Arial" panose="020B0604020202020204" pitchFamily="34" charset="0"/>
              </a:rPr>
              <a:t>Merencanakan, mengalokasikan, dan merealisasikan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 </a:t>
            </a:r>
            <a:r>
              <a:rPr lang="sv-SE" sz="1800" b="0" i="0" u="none" strike="noStrike" baseline="0" dirty="0">
                <a:latin typeface="Arial" panose="020B0604020202020204" pitchFamily="34" charset="0"/>
              </a:rPr>
              <a:t>paling sedikit 40% nilai anggaran </a:t>
            </a:r>
            <a:r>
              <a:rPr lang="id-ID" sz="1800" b="0" i="0" u="none" strike="noStrike" baseline="0" dirty="0">
                <a:latin typeface="Arial" panose="020B0604020202020204" pitchFamily="34" charset="0"/>
              </a:rPr>
              <a:t>belanja barang/jasa untuk menggunakan produk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 </a:t>
            </a:r>
            <a:r>
              <a:rPr lang="fi-FI" sz="1800" b="0" i="0" u="none" strike="noStrike" baseline="0" dirty="0">
                <a:latin typeface="Arial" panose="020B0604020202020204" pitchFamily="34" charset="0"/>
              </a:rPr>
              <a:t>Usaha Mikro, Kecil &amp; Koperasi dari hasil </a:t>
            </a:r>
            <a:r>
              <a:rPr lang="id-ID" sz="1800" b="0" i="0" u="none" strike="noStrike" baseline="0" dirty="0">
                <a:latin typeface="Arial" panose="020B0604020202020204" pitchFamily="34" charset="0"/>
              </a:rPr>
              <a:t>produksi dalam negeri.</a:t>
            </a:r>
            <a:endParaRPr lang="en-US" sz="1800" b="0" i="0" u="none" strike="noStrike" baseline="0" dirty="0">
              <a:latin typeface="Arial" panose="020B0604020202020204" pitchFamily="34" charset="0"/>
            </a:endParaRPr>
          </a:p>
          <a:p>
            <a:pPr algn="l"/>
            <a:r>
              <a:rPr lang="id-ID" sz="1800" b="0" i="0" u="none" strike="noStrike" baseline="0" dirty="0">
                <a:latin typeface="Arial" panose="020B0604020202020204" pitchFamily="34" charset="0"/>
              </a:rPr>
              <a:t>Mendukung pencapaian target belanja 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APBN </a:t>
            </a:r>
            <a:r>
              <a:rPr lang="id-ID" sz="1800" b="0" i="0" u="none" strike="noStrike" baseline="0" dirty="0">
                <a:latin typeface="Arial" panose="020B0604020202020204" pitchFamily="34" charset="0"/>
              </a:rPr>
              <a:t>dan 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APBD </a:t>
            </a:r>
            <a:r>
              <a:rPr lang="id-ID" sz="1800" b="0" i="0" u="none" strike="noStrike" baseline="0" dirty="0">
                <a:latin typeface="Arial" panose="020B0604020202020204" pitchFamily="34" charset="0"/>
              </a:rPr>
              <a:t>Tahun Anggaran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 </a:t>
            </a:r>
            <a:r>
              <a:rPr lang="pt-BR" sz="1800" b="0" i="0" u="none" strike="noStrike" baseline="0" dirty="0">
                <a:latin typeface="Arial" panose="020B0604020202020204" pitchFamily="34" charset="0"/>
              </a:rPr>
              <a:t>2022 paling sedikit Rp.400 </a:t>
            </a:r>
            <a:r>
              <a:rPr lang="id-ID" sz="1800" b="0" i="0" u="none" strike="noStrike" baseline="0" dirty="0">
                <a:latin typeface="Arial" panose="020B0604020202020204" pitchFamily="34" charset="0"/>
              </a:rPr>
              <a:t>triliun untuk produk dalam negeri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 </a:t>
            </a:r>
            <a:r>
              <a:rPr lang="es-ES" sz="1800" b="0" i="0" u="none" strike="noStrike" baseline="0" dirty="0" err="1">
                <a:latin typeface="Arial" panose="020B0604020202020204" pitchFamily="34" charset="0"/>
              </a:rPr>
              <a:t>dengan</a:t>
            </a:r>
            <a:r>
              <a:rPr lang="es-ES" sz="1800" b="0" i="0" u="none" strike="noStrike" baseline="0" dirty="0">
                <a:latin typeface="Arial" panose="020B0604020202020204" pitchFamily="34" charset="0"/>
              </a:rPr>
              <a:t> </a:t>
            </a:r>
            <a:r>
              <a:rPr lang="es-ES" sz="1800" b="0" i="0" u="none" strike="noStrike" baseline="0" dirty="0" err="1">
                <a:latin typeface="Arial" panose="020B0604020202020204" pitchFamily="34" charset="0"/>
              </a:rPr>
              <a:t>prioritas</a:t>
            </a:r>
            <a:r>
              <a:rPr lang="es-ES" sz="1800" b="0" i="0" u="none" strike="noStrike" baseline="0" dirty="0">
                <a:latin typeface="Arial" panose="020B0604020202020204" pitchFamily="34" charset="0"/>
              </a:rPr>
              <a:t> </a:t>
            </a:r>
            <a:r>
              <a:rPr lang="es-ES" sz="1800" b="0" i="0" u="none" strike="noStrike" baseline="0" dirty="0" err="1">
                <a:latin typeface="Arial" panose="020B0604020202020204" pitchFamily="34" charset="0"/>
              </a:rPr>
              <a:t>produk</a:t>
            </a:r>
            <a:r>
              <a:rPr lang="es-ES" sz="1800" b="0" i="0" u="none" strike="noStrike" baseline="0" dirty="0">
                <a:latin typeface="Arial" panose="020B0604020202020204" pitchFamily="34" charset="0"/>
              </a:rPr>
              <a:t> </a:t>
            </a:r>
            <a:r>
              <a:rPr lang="es-ES" sz="1800" b="0" i="0" u="none" strike="noStrike" baseline="0" dirty="0" err="1">
                <a:latin typeface="Arial" panose="020B0604020202020204" pitchFamily="34" charset="0"/>
              </a:rPr>
              <a:t>Usaha</a:t>
            </a:r>
            <a:r>
              <a:rPr lang="es-ES" sz="1800" b="0" i="0" u="none" strike="noStrike" baseline="0" dirty="0">
                <a:latin typeface="Arial" panose="020B0604020202020204" pitchFamily="34" charset="0"/>
              </a:rPr>
              <a:t> </a:t>
            </a:r>
            <a:r>
              <a:rPr lang="es-ES" sz="1800" b="0" i="0" u="none" strike="noStrike" baseline="0" dirty="0" err="1">
                <a:latin typeface="Arial" panose="020B0604020202020204" pitchFamily="34" charset="0"/>
              </a:rPr>
              <a:t>Mikro</a:t>
            </a:r>
            <a:r>
              <a:rPr lang="es-ES" sz="1800" b="0" i="0" u="none" strike="noStrike" baseline="0" dirty="0">
                <a:latin typeface="Arial" panose="020B0604020202020204" pitchFamily="34" charset="0"/>
              </a:rPr>
              <a:t>, </a:t>
            </a:r>
            <a:r>
              <a:rPr lang="es-ES" sz="1800" b="0" i="0" u="none" strike="noStrike" baseline="0" dirty="0" err="1">
                <a:latin typeface="Arial" panose="020B0604020202020204" pitchFamily="34" charset="0"/>
              </a:rPr>
              <a:t>Kecil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 &amp; </a:t>
            </a:r>
            <a:r>
              <a:rPr lang="id-ID" sz="1800" b="0" i="0" u="none" strike="noStrike" baseline="0" dirty="0">
                <a:latin typeface="Arial" panose="020B0604020202020204" pitchFamily="34" charset="0"/>
              </a:rPr>
              <a:t>Koperasi.</a:t>
            </a:r>
            <a:endParaRPr lang="en-US" sz="1800" b="0" i="0" u="none" strike="noStrike" baseline="0" dirty="0">
              <a:latin typeface="Arial" panose="020B0604020202020204" pitchFamily="34" charset="0"/>
            </a:endParaRPr>
          </a:p>
          <a:p>
            <a:pPr algn="l"/>
            <a:r>
              <a:rPr lang="id-ID" sz="1800" b="0" i="0" u="none" strike="noStrike" baseline="0" dirty="0">
                <a:latin typeface="Arial" panose="020B0604020202020204" pitchFamily="34" charset="0"/>
              </a:rPr>
              <a:t>Membentuk Tim Peningkatan Penggunaan Produk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 </a:t>
            </a:r>
            <a:r>
              <a:rPr lang="id-ID" sz="1800" b="0" i="0" u="none" strike="noStrike" baseline="0" dirty="0">
                <a:latin typeface="Arial" panose="020B0604020202020204" pitchFamily="34" charset="0"/>
              </a:rPr>
              <a:t>Dalam Negeri (Tim P3DN) pada Kementerian/Lembaga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 </a:t>
            </a:r>
            <a:r>
              <a:rPr lang="id-ID" sz="1800" b="0" i="0" u="none" strike="noStrike" baseline="0" dirty="0">
                <a:latin typeface="Arial" panose="020B0604020202020204" pitchFamily="34" charset="0"/>
              </a:rPr>
              <a:t>dan </a:t>
            </a:r>
            <a:r>
              <a:rPr lang="id-ID" sz="1800" b="0" i="0" u="none" strike="noStrike" baseline="0" dirty="0" err="1">
                <a:latin typeface="Arial" panose="020B0604020202020204" pitchFamily="34" charset="0"/>
              </a:rPr>
              <a:t>Pem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da</a:t>
            </a:r>
            <a:r>
              <a:rPr lang="id-ID" sz="1800" b="0" i="0" u="none" strike="noStrike" baseline="0" dirty="0">
                <a:latin typeface="Arial" panose="020B0604020202020204" pitchFamily="34" charset="0"/>
              </a:rPr>
              <a:t>.</a:t>
            </a:r>
            <a:endParaRPr lang="en-US" sz="1800" b="0" i="0" u="none" strike="noStrike" baseline="0" dirty="0">
              <a:latin typeface="Arial" panose="020B0604020202020204" pitchFamily="34" charset="0"/>
            </a:endParaRPr>
          </a:p>
          <a:p>
            <a:pPr algn="l"/>
            <a:r>
              <a:rPr lang="id-ID" sz="1800" b="0" i="0" u="none" strike="noStrike" baseline="0" dirty="0">
                <a:latin typeface="Arial" panose="020B0604020202020204" pitchFamily="34" charset="0"/>
              </a:rPr>
              <a:t>Menyusun </a:t>
            </a:r>
            <a:r>
              <a:rPr lang="id-ID" sz="1800" b="0" i="0" u="none" strike="noStrike" baseline="0" dirty="0" err="1">
                <a:latin typeface="Arial" panose="020B0604020202020204" pitchFamily="34" charset="0"/>
              </a:rPr>
              <a:t>roadmap</a:t>
            </a:r>
            <a:r>
              <a:rPr lang="id-ID" sz="1800" b="0" i="0" u="none" strike="noStrike" baseline="0" dirty="0">
                <a:latin typeface="Arial" panose="020B0604020202020204" pitchFamily="34" charset="0"/>
              </a:rPr>
              <a:t> strategi peningkatan penggunaan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 </a:t>
            </a:r>
            <a:r>
              <a:rPr lang="sv-SE" sz="1800" b="0" i="0" u="none" strike="noStrike" baseline="0" dirty="0">
                <a:latin typeface="Arial" panose="020B0604020202020204" pitchFamily="34" charset="0"/>
              </a:rPr>
              <a:t>produk dalam negeri dan produk Usaha Mikro, </a:t>
            </a:r>
            <a:r>
              <a:rPr lang="id-ID" sz="1800" b="0" i="0" u="none" strike="noStrike" baseline="0" dirty="0">
                <a:latin typeface="Arial" panose="020B0604020202020204" pitchFamily="34" charset="0"/>
              </a:rPr>
              <a:t>Kecil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 &amp; </a:t>
            </a:r>
            <a:r>
              <a:rPr lang="id-ID" sz="1800" b="0" i="0" u="none" strike="noStrike" baseline="0" dirty="0">
                <a:latin typeface="Arial" panose="020B0604020202020204" pitchFamily="34" charset="0"/>
              </a:rPr>
              <a:t>Koperasi, termasuk </a:t>
            </a:r>
            <a:r>
              <a:rPr lang="id-ID" sz="1800" b="0" i="0" u="none" strike="noStrike" baseline="0" dirty="0" err="1">
                <a:latin typeface="Arial" panose="020B0604020202020204" pitchFamily="34" charset="0"/>
              </a:rPr>
              <a:t>roadmap</a:t>
            </a:r>
            <a:r>
              <a:rPr lang="id-ID" sz="1800" b="0" i="0" u="none" strike="noStrike" baseline="0" dirty="0">
                <a:latin typeface="Arial" panose="020B0604020202020204" pitchFamily="34" charset="0"/>
              </a:rPr>
              <a:t> peningkatan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 </a:t>
            </a:r>
            <a:r>
              <a:rPr lang="id-ID" sz="1800" b="0" i="0" u="none" strike="noStrike" baseline="0" dirty="0">
                <a:latin typeface="Arial" panose="020B0604020202020204" pitchFamily="34" charset="0"/>
              </a:rPr>
              <a:t>jumlah produk dalam negeri menuju 1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 </a:t>
            </a:r>
            <a:r>
              <a:rPr lang="id-ID" sz="1800" b="0" i="0" u="none" strike="noStrike" baseline="0" dirty="0">
                <a:latin typeface="Arial" panose="020B0604020202020204" pitchFamily="34" charset="0"/>
              </a:rPr>
              <a:t>juta produk tayang dalam Katalog Elektronik.</a:t>
            </a:r>
            <a:endParaRPr lang="en-US" sz="1800" b="0" i="0" u="none" strike="noStrike" baseline="0" dirty="0">
              <a:latin typeface="Arial" panose="020B0604020202020204" pitchFamily="34" charset="0"/>
            </a:endParaRPr>
          </a:p>
          <a:p>
            <a:pPr algn="l"/>
            <a:r>
              <a:rPr lang="id-ID" sz="1800" b="0" i="0" u="none" strike="noStrike" baseline="0" dirty="0">
                <a:latin typeface="Arial" panose="020B0604020202020204" pitchFamily="34" charset="0"/>
              </a:rPr>
              <a:t>Menggunakan produk dalam negeri yang memiliki nilai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 </a:t>
            </a:r>
            <a:r>
              <a:rPr lang="id-ID" sz="1800" b="0" i="0" u="none" strike="noStrike" baseline="0" dirty="0">
                <a:latin typeface="Arial" panose="020B0604020202020204" pitchFamily="34" charset="0"/>
              </a:rPr>
              <a:t>TKDN paling sedikit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 </a:t>
            </a:r>
            <a:r>
              <a:rPr lang="id-ID" sz="1800" b="0" i="0" u="none" strike="noStrike" baseline="0" dirty="0">
                <a:latin typeface="Arial" panose="020B0604020202020204" pitchFamily="34" charset="0"/>
              </a:rPr>
              <a:t>25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% </a:t>
            </a:r>
            <a:r>
              <a:rPr lang="id-ID" sz="1800" b="0" i="0" u="none" strike="noStrike" baseline="0" dirty="0">
                <a:latin typeface="Arial" panose="020B0604020202020204" pitchFamily="34" charset="0"/>
              </a:rPr>
              <a:t>apabila terdapat produk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 </a:t>
            </a:r>
            <a:r>
              <a:rPr lang="id-ID" sz="1800" b="0" i="0" u="none" strike="noStrike" baseline="0" dirty="0">
                <a:latin typeface="Arial" panose="020B0604020202020204" pitchFamily="34" charset="0"/>
              </a:rPr>
              <a:t>dalam negeri dengan penjumlahan nilai TKDN dan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 </a:t>
            </a:r>
            <a:r>
              <a:rPr lang="fi-FI" sz="1800" b="0" i="0" u="none" strike="noStrike" baseline="0" dirty="0">
                <a:latin typeface="Arial" panose="020B0604020202020204" pitchFamily="34" charset="0"/>
              </a:rPr>
              <a:t>nilai Bobot Manfaat Perusahaan minimal 4O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%.</a:t>
            </a:r>
          </a:p>
          <a:p>
            <a:pPr algn="l"/>
            <a:r>
              <a:rPr lang="id-ID" sz="1800" b="0" i="0" u="none" strike="noStrike" baseline="0" dirty="0">
                <a:latin typeface="Arial" panose="020B0604020202020204" pitchFamily="34" charset="0"/>
              </a:rPr>
              <a:t>Mencantumkan syarat wajib menggunakan produk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 </a:t>
            </a:r>
            <a:r>
              <a:rPr lang="id-ID" sz="1800" b="0" i="0" u="none" strike="noStrike" baseline="0" dirty="0">
                <a:latin typeface="Arial" panose="020B0604020202020204" pitchFamily="34" charset="0"/>
              </a:rPr>
              <a:t>dalam negeri dan produk yang dihasilkan Usaha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 </a:t>
            </a:r>
            <a:r>
              <a:rPr lang="id-ID" sz="1800" b="0" i="0" u="none" strike="noStrike" baseline="0" dirty="0">
                <a:latin typeface="Arial" panose="020B0604020202020204" pitchFamily="34" charset="0"/>
              </a:rPr>
              <a:t>Mikro, Kecil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 &amp; </a:t>
            </a:r>
            <a:r>
              <a:rPr lang="id-ID" sz="1800" b="0" i="0" u="none" strike="noStrike" baseline="0" dirty="0">
                <a:latin typeface="Arial" panose="020B0604020202020204" pitchFamily="34" charset="0"/>
              </a:rPr>
              <a:t>Koperasi/Industri Kecil dan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 </a:t>
            </a:r>
            <a:r>
              <a:rPr lang="fi-FI" sz="1800" b="0" i="0" u="none" strike="noStrike" baseline="0" dirty="0">
                <a:latin typeface="Arial" panose="020B0604020202020204" pitchFamily="34" charset="0"/>
              </a:rPr>
              <a:t>Menengah/Artisan pada semua kontrak kerja sama.</a:t>
            </a:r>
          </a:p>
          <a:p>
            <a:pPr algn="l"/>
            <a:r>
              <a:rPr lang="id-ID" sz="1800" b="0" i="0" u="none" strike="noStrike" baseline="0" dirty="0">
                <a:latin typeface="Arial" panose="020B0604020202020204" pitchFamily="34" charset="0"/>
              </a:rPr>
              <a:t>Menghapuskan persyaratan yang menghambat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 </a:t>
            </a:r>
            <a:r>
              <a:rPr lang="id-ID" sz="1800" b="0" i="0" u="none" strike="noStrike" baseline="0" dirty="0">
                <a:latin typeface="Arial" panose="020B0604020202020204" pitchFamily="34" charset="0"/>
              </a:rPr>
              <a:t>penggunaan produk dalam negeri dan produk Usaha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 </a:t>
            </a:r>
            <a:r>
              <a:rPr lang="id-ID" sz="1800" b="0" i="0" u="none" strike="noStrike" baseline="0" dirty="0">
                <a:latin typeface="Arial" panose="020B0604020202020204" pitchFamily="34" charset="0"/>
              </a:rPr>
              <a:t>Mikro, Kecil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 &amp; </a:t>
            </a:r>
            <a:r>
              <a:rPr lang="id-ID" sz="1800" b="0" i="0" u="none" strike="noStrike" baseline="0" dirty="0">
                <a:latin typeface="Arial" panose="020B0604020202020204" pitchFamily="34" charset="0"/>
              </a:rPr>
              <a:t>Koperasi dalam 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PBJ </a:t>
            </a:r>
            <a:r>
              <a:rPr lang="id-ID" sz="1800" b="0" i="0" u="none" strike="noStrike" baseline="0" dirty="0">
                <a:latin typeface="Arial" panose="020B0604020202020204" pitchFamily="34" charset="0"/>
              </a:rPr>
              <a:t>Pemerintah.</a:t>
            </a:r>
            <a:endParaRPr lang="en-US" sz="1800" b="0" i="0" u="none" strike="noStrike" baseline="0" dirty="0">
              <a:latin typeface="Arial" panose="020B0604020202020204" pitchFamily="34" charset="0"/>
            </a:endParaRPr>
          </a:p>
          <a:p>
            <a:pPr algn="l"/>
            <a:r>
              <a:rPr lang="id-ID" sz="1800" b="0" i="0" u="none" strike="noStrike" baseline="0" dirty="0">
                <a:latin typeface="Arial" panose="020B0604020202020204" pitchFamily="34" charset="0"/>
              </a:rPr>
              <a:t>Memberikan preferensi harga dalam 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PBJ </a:t>
            </a:r>
            <a:r>
              <a:rPr lang="id-ID" sz="1800" b="0" i="0" u="none" strike="noStrike" baseline="0" dirty="0">
                <a:latin typeface="Arial" panose="020B0604020202020204" pitchFamily="34" charset="0"/>
              </a:rPr>
              <a:t>Pemerintah untuk pembelian produk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 </a:t>
            </a:r>
            <a:r>
              <a:rPr lang="id-ID" sz="1800" b="0" i="0" u="none" strike="noStrike" baseline="0" dirty="0">
                <a:latin typeface="Arial" panose="020B0604020202020204" pitchFamily="34" charset="0"/>
              </a:rPr>
              <a:t>dalam negeri yang memiliki nilai TKDN paling sedikit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 </a:t>
            </a:r>
            <a:r>
              <a:rPr lang="id-ID" sz="1800" b="0" i="0" u="none" strike="noStrike" baseline="0" dirty="0">
                <a:latin typeface="Arial" panose="020B0604020202020204" pitchFamily="34" charset="0"/>
              </a:rPr>
              <a:t>25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% </a:t>
            </a:r>
            <a:r>
              <a:rPr lang="id-ID" sz="1800" b="0" i="0" u="none" strike="noStrike" baseline="0" dirty="0">
                <a:latin typeface="Arial" panose="020B0604020202020204" pitchFamily="34" charset="0"/>
              </a:rPr>
              <a:t>sesuai dengan ketentuan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 </a:t>
            </a:r>
            <a:r>
              <a:rPr lang="id-ID" sz="1800" b="0" i="0" u="none" strike="noStrike" baseline="0" dirty="0">
                <a:latin typeface="Arial" panose="020B0604020202020204" pitchFamily="34" charset="0"/>
              </a:rPr>
              <a:t>peraturan perundang-undangan.</a:t>
            </a:r>
            <a:endParaRPr lang="en-US" sz="1800" b="0" i="0" u="none" strike="noStrike" baseline="0" dirty="0">
              <a:latin typeface="Arial" panose="020B0604020202020204" pitchFamily="34" charset="0"/>
            </a:endParaRPr>
          </a:p>
          <a:p>
            <a:pPr algn="l"/>
            <a:endParaRPr lang="id-ID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DEDE239-5CA9-486D-BD09-80BB253BDA79}"/>
              </a:ext>
            </a:extLst>
          </p:cNvPr>
          <p:cNvSpPr txBox="1"/>
          <p:nvPr/>
        </p:nvSpPr>
        <p:spPr>
          <a:xfrm>
            <a:off x="0" y="5410200"/>
            <a:ext cx="7190631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id-ID" b="1" i="0" u="none" strike="noStrike" baseline="0" dirty="0">
                <a:solidFill>
                  <a:srgbClr val="002060"/>
                </a:solidFill>
                <a:latin typeface="Arial" panose="020B0604020202020204" pitchFamily="34" charset="0"/>
              </a:rPr>
              <a:t>Instruksi Presiden</a:t>
            </a:r>
            <a:r>
              <a:rPr lang="en-US" b="1" i="0" u="none" strike="noStrike" baseline="0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id-ID" b="1" i="0" u="none" strike="noStrike" baseline="0" dirty="0" err="1">
                <a:solidFill>
                  <a:srgbClr val="002060"/>
                </a:solidFill>
                <a:latin typeface="Arial" panose="020B0604020202020204" pitchFamily="34" charset="0"/>
              </a:rPr>
              <a:t>No</a:t>
            </a:r>
            <a:r>
              <a:rPr lang="en-US" b="1" i="0" u="none" strike="noStrike" baseline="0" dirty="0">
                <a:solidFill>
                  <a:srgbClr val="002060"/>
                </a:solidFill>
                <a:latin typeface="Arial" panose="020B0604020202020204" pitchFamily="34" charset="0"/>
              </a:rPr>
              <a:t>. </a:t>
            </a:r>
            <a:r>
              <a:rPr lang="id-ID" b="1" i="0" u="none" strike="noStrike" baseline="0" dirty="0">
                <a:solidFill>
                  <a:srgbClr val="002060"/>
                </a:solidFill>
                <a:latin typeface="Arial" panose="020B0604020202020204" pitchFamily="34" charset="0"/>
              </a:rPr>
              <a:t>2 Tahun 2022</a:t>
            </a:r>
            <a:r>
              <a:rPr lang="en-US" b="1" i="0" u="none" strike="noStrike" baseline="0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id-ID" b="1" i="0" u="none" strike="noStrike" baseline="0" dirty="0">
                <a:solidFill>
                  <a:srgbClr val="002060"/>
                </a:solidFill>
                <a:latin typeface="Arial" panose="020B0604020202020204" pitchFamily="34" charset="0"/>
              </a:rPr>
              <a:t>Tentang</a:t>
            </a:r>
            <a:r>
              <a:rPr lang="en-US" b="1" i="0" u="none" strike="noStrike" baseline="0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id-ID" b="1" i="0" u="none" strike="noStrike" baseline="0" dirty="0">
                <a:solidFill>
                  <a:srgbClr val="002060"/>
                </a:solidFill>
                <a:latin typeface="Arial" panose="020B0604020202020204" pitchFamily="34" charset="0"/>
              </a:rPr>
              <a:t>Percepatan Peningkatan Penggunaan Produk Dalam Negeri Dan</a:t>
            </a:r>
            <a:r>
              <a:rPr lang="en-US" b="1" i="0" u="none" strike="noStrike" baseline="0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id-ID" b="1" i="0" u="none" strike="noStrike" baseline="0" dirty="0">
                <a:solidFill>
                  <a:srgbClr val="002060"/>
                </a:solidFill>
                <a:latin typeface="Arial" panose="020B0604020202020204" pitchFamily="34" charset="0"/>
              </a:rPr>
              <a:t>Produk Usaha Mikro, Usaha Kecil, Dan Koperasi Dalam Rangka</a:t>
            </a:r>
            <a:r>
              <a:rPr lang="en-US" b="1" i="0" u="none" strike="noStrike" baseline="0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sv-SE" b="1" i="0" u="none" strike="noStrike" baseline="0" dirty="0">
                <a:solidFill>
                  <a:srgbClr val="002060"/>
                </a:solidFill>
                <a:latin typeface="Arial" panose="020B0604020202020204" pitchFamily="34" charset="0"/>
              </a:rPr>
              <a:t>Menyukseskan Gerakan Nasional Bangga Buatan Indonesia Pada </a:t>
            </a:r>
            <a:r>
              <a:rPr lang="id-ID" b="1" i="0" u="none" strike="noStrike" baseline="0" dirty="0">
                <a:solidFill>
                  <a:srgbClr val="002060"/>
                </a:solidFill>
                <a:latin typeface="Arial" panose="020B0604020202020204" pitchFamily="34" charset="0"/>
              </a:rPr>
              <a:t>Pelaksanaan Pengadaan Barang/Jasa Pemerintah</a:t>
            </a:r>
            <a:endParaRPr lang="id-ID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623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0C15949-7DBE-4FA0-B5D7-AF40BCB84C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t="8014" r="17250"/>
          <a:stretch/>
        </p:blipFill>
        <p:spPr>
          <a:xfrm>
            <a:off x="0" y="-29545"/>
            <a:ext cx="9144000" cy="6887545"/>
          </a:xfrm>
          <a:prstGeom prst="rect">
            <a:avLst/>
          </a:prstGeom>
        </p:spPr>
      </p:pic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56B803B1-A438-4081-B081-719AFADB22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5823339"/>
              </p:ext>
            </p:extLst>
          </p:nvPr>
        </p:nvGraphicFramePr>
        <p:xfrm>
          <a:off x="0" y="26280"/>
          <a:ext cx="9121994" cy="4393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0" name="Group 9">
            <a:extLst>
              <a:ext uri="{FF2B5EF4-FFF2-40B4-BE49-F238E27FC236}">
                <a16:creationId xmlns:a16="http://schemas.microsoft.com/office/drawing/2014/main" id="{F4F1BA99-5C19-4289-B6C7-60B782F699E3}"/>
              </a:ext>
            </a:extLst>
          </p:cNvPr>
          <p:cNvGrpSpPr/>
          <p:nvPr/>
        </p:nvGrpSpPr>
        <p:grpSpPr>
          <a:xfrm>
            <a:off x="-22006" y="5029200"/>
            <a:ext cx="508016" cy="594283"/>
            <a:chOff x="5998780" y="1899518"/>
            <a:chExt cx="508016" cy="594283"/>
          </a:xfrm>
          <a:solidFill>
            <a:srgbClr val="92D050"/>
          </a:solidFill>
          <a:scene3d>
            <a:camera prst="orthographicFront"/>
            <a:lightRig rig="flat" dir="t"/>
          </a:scene3d>
        </p:grpSpPr>
        <p:sp>
          <p:nvSpPr>
            <p:cNvPr id="14" name="Arrow: Right 13">
              <a:extLst>
                <a:ext uri="{FF2B5EF4-FFF2-40B4-BE49-F238E27FC236}">
                  <a16:creationId xmlns:a16="http://schemas.microsoft.com/office/drawing/2014/main" id="{7D0CE328-473E-4860-9BF3-077BF754DBF5}"/>
                </a:ext>
              </a:extLst>
            </p:cNvPr>
            <p:cNvSpPr/>
            <p:nvPr/>
          </p:nvSpPr>
          <p:spPr>
            <a:xfrm>
              <a:off x="5998780" y="1899518"/>
              <a:ext cx="508016" cy="594283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  <a:sp3d z="-80000" prstMaterial="plastic">
              <a:bevelT w="50800" h="50800"/>
              <a:bevelB w="25400" h="2540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-21323121"/>
                <a:satOff val="12119"/>
                <a:lumOff val="-10000"/>
                <a:alphaOff val="0"/>
              </a:schemeClr>
            </a:fillRef>
            <a:effectRef idx="2">
              <a:schemeClr val="accent5">
                <a:hueOff val="-21323121"/>
                <a:satOff val="12119"/>
                <a:lumOff val="-1000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Arrow: Right 4">
              <a:extLst>
                <a:ext uri="{FF2B5EF4-FFF2-40B4-BE49-F238E27FC236}">
                  <a16:creationId xmlns:a16="http://schemas.microsoft.com/office/drawing/2014/main" id="{FB9B0171-1053-4371-B7A9-20C2E3986634}"/>
                </a:ext>
              </a:extLst>
            </p:cNvPr>
            <p:cNvSpPr txBox="1"/>
            <p:nvPr/>
          </p:nvSpPr>
          <p:spPr>
            <a:xfrm>
              <a:off x="5998780" y="2018375"/>
              <a:ext cx="355611" cy="356569"/>
            </a:xfrm>
            <a:prstGeom prst="rect">
              <a:avLst/>
            </a:prstGeom>
            <a:grpFill/>
            <a:sp3d z="-8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id-ID" sz="1400" kern="120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D4E8EE8-5798-4BBE-A3C8-1131302EC1C6}"/>
              </a:ext>
            </a:extLst>
          </p:cNvPr>
          <p:cNvGrpSpPr/>
          <p:nvPr/>
        </p:nvGrpSpPr>
        <p:grpSpPr>
          <a:xfrm>
            <a:off x="696885" y="4068281"/>
            <a:ext cx="2396305" cy="2516120"/>
            <a:chOff x="6717671" y="938599"/>
            <a:chExt cx="2396305" cy="2516120"/>
          </a:xfrm>
          <a:solidFill>
            <a:srgbClr val="92D050"/>
          </a:solidFill>
          <a:scene3d>
            <a:camera prst="orthographicFront"/>
            <a:lightRig rig="flat" dir="t"/>
          </a:scene3d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A263CD9F-FB4A-4974-B299-B3AC9FD71A8E}"/>
                </a:ext>
              </a:extLst>
            </p:cNvPr>
            <p:cNvSpPr/>
            <p:nvPr/>
          </p:nvSpPr>
          <p:spPr>
            <a:xfrm>
              <a:off x="6717671" y="938599"/>
              <a:ext cx="2396305" cy="2516120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-21323121"/>
                <a:satOff val="12119"/>
                <a:lumOff val="-10000"/>
                <a:alphaOff val="0"/>
              </a:schemeClr>
            </a:fillRef>
            <a:effectRef idx="2">
              <a:schemeClr val="accent5">
                <a:hueOff val="-21323121"/>
                <a:satOff val="12119"/>
                <a:lumOff val="-1000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Rectangle: Rounded Corners 6">
              <a:extLst>
                <a:ext uri="{FF2B5EF4-FFF2-40B4-BE49-F238E27FC236}">
                  <a16:creationId xmlns:a16="http://schemas.microsoft.com/office/drawing/2014/main" id="{F7BEFFD1-E45A-4A48-AEFC-A4678189FE56}"/>
                </a:ext>
              </a:extLst>
            </p:cNvPr>
            <p:cNvSpPr txBox="1"/>
            <p:nvPr/>
          </p:nvSpPr>
          <p:spPr>
            <a:xfrm>
              <a:off x="6787856" y="1008784"/>
              <a:ext cx="2255935" cy="2375750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d-ID" sz="4400" dirty="0">
                  <a:solidFill>
                    <a:schemeClr val="tx1"/>
                  </a:solidFill>
                </a:rPr>
                <a:t>Efektif dan Efisien </a:t>
              </a:r>
              <a:endParaRPr lang="id-ID" sz="4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342B220-8FD7-4C94-A590-D92E909B6207}"/>
              </a:ext>
            </a:extLst>
          </p:cNvPr>
          <p:cNvGrpSpPr/>
          <p:nvPr/>
        </p:nvGrpSpPr>
        <p:grpSpPr>
          <a:xfrm>
            <a:off x="3240747" y="5017170"/>
            <a:ext cx="508016" cy="594283"/>
            <a:chOff x="5998780" y="1899518"/>
            <a:chExt cx="508016" cy="594283"/>
          </a:xfrm>
          <a:solidFill>
            <a:srgbClr val="92D050"/>
          </a:solidFill>
          <a:scene3d>
            <a:camera prst="orthographicFront"/>
            <a:lightRig rig="flat" dir="t"/>
          </a:scene3d>
        </p:grpSpPr>
        <p:sp>
          <p:nvSpPr>
            <p:cNvPr id="17" name="Arrow: Right 16">
              <a:extLst>
                <a:ext uri="{FF2B5EF4-FFF2-40B4-BE49-F238E27FC236}">
                  <a16:creationId xmlns:a16="http://schemas.microsoft.com/office/drawing/2014/main" id="{D39A8EA5-1E25-4406-B325-727FCEC69A3D}"/>
                </a:ext>
              </a:extLst>
            </p:cNvPr>
            <p:cNvSpPr/>
            <p:nvPr/>
          </p:nvSpPr>
          <p:spPr>
            <a:xfrm>
              <a:off x="5998780" y="1899518"/>
              <a:ext cx="508016" cy="594283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  <a:sp3d z="-80000" prstMaterial="plastic">
              <a:bevelT w="50800" h="50800"/>
              <a:bevelB w="25400" h="2540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-21323121"/>
                <a:satOff val="12119"/>
                <a:lumOff val="-10000"/>
                <a:alphaOff val="0"/>
              </a:schemeClr>
            </a:fillRef>
            <a:effectRef idx="2">
              <a:schemeClr val="accent5">
                <a:hueOff val="-21323121"/>
                <a:satOff val="12119"/>
                <a:lumOff val="-1000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Arrow: Right 4">
              <a:extLst>
                <a:ext uri="{FF2B5EF4-FFF2-40B4-BE49-F238E27FC236}">
                  <a16:creationId xmlns:a16="http://schemas.microsoft.com/office/drawing/2014/main" id="{A4DBEE42-9B50-41EB-98CC-27DC1E432688}"/>
                </a:ext>
              </a:extLst>
            </p:cNvPr>
            <p:cNvSpPr txBox="1"/>
            <p:nvPr/>
          </p:nvSpPr>
          <p:spPr>
            <a:xfrm>
              <a:off x="5998780" y="2018375"/>
              <a:ext cx="355611" cy="356569"/>
            </a:xfrm>
            <a:prstGeom prst="rect">
              <a:avLst/>
            </a:prstGeom>
            <a:grpFill/>
            <a:sp3d z="-8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id-ID" sz="1400" kern="120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E145C29-AA3A-40C1-A06E-01A26AE540F1}"/>
              </a:ext>
            </a:extLst>
          </p:cNvPr>
          <p:cNvGrpSpPr/>
          <p:nvPr/>
        </p:nvGrpSpPr>
        <p:grpSpPr>
          <a:xfrm>
            <a:off x="3959638" y="4056251"/>
            <a:ext cx="2396305" cy="2516120"/>
            <a:chOff x="6717671" y="938599"/>
            <a:chExt cx="2396305" cy="2516120"/>
          </a:xfrm>
          <a:solidFill>
            <a:srgbClr val="92D050"/>
          </a:solidFill>
          <a:scene3d>
            <a:camera prst="orthographicFront"/>
            <a:lightRig rig="flat" dir="t"/>
          </a:scene3d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500F72F0-428D-4DF4-8556-701AE8469E52}"/>
                </a:ext>
              </a:extLst>
            </p:cNvPr>
            <p:cNvSpPr/>
            <p:nvPr/>
          </p:nvSpPr>
          <p:spPr>
            <a:xfrm>
              <a:off x="6717671" y="938599"/>
              <a:ext cx="2396305" cy="2516120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-21323121"/>
                <a:satOff val="12119"/>
                <a:lumOff val="-10000"/>
                <a:alphaOff val="0"/>
              </a:schemeClr>
            </a:fillRef>
            <a:effectRef idx="2">
              <a:schemeClr val="accent5">
                <a:hueOff val="-21323121"/>
                <a:satOff val="12119"/>
                <a:lumOff val="-1000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21" name="Rectangle: Rounded Corners 6">
              <a:extLst>
                <a:ext uri="{FF2B5EF4-FFF2-40B4-BE49-F238E27FC236}">
                  <a16:creationId xmlns:a16="http://schemas.microsoft.com/office/drawing/2014/main" id="{56583C28-1280-42C6-BA13-9048BA6ADF37}"/>
                </a:ext>
              </a:extLst>
            </p:cNvPr>
            <p:cNvSpPr txBox="1"/>
            <p:nvPr/>
          </p:nvSpPr>
          <p:spPr>
            <a:xfrm>
              <a:off x="6787856" y="1008784"/>
              <a:ext cx="2255935" cy="2375750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d-ID" sz="5400" i="1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Value for Money</a:t>
              </a:r>
              <a:endParaRPr lang="id-ID" sz="5400" kern="12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09C5F9CA-F95C-492E-95A6-B0AC792B67A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631" y="5623482"/>
            <a:ext cx="2004526" cy="1260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11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0C15949-7DBE-4FA0-B5D7-AF40BCB84C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t="8014" r="17250"/>
          <a:stretch/>
        </p:blipFill>
        <p:spPr>
          <a:xfrm>
            <a:off x="0" y="-29545"/>
            <a:ext cx="9144000" cy="6887545"/>
          </a:xfrm>
          <a:prstGeom prst="rect">
            <a:avLst/>
          </a:prstGeom>
        </p:spPr>
      </p:pic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56B803B1-A438-4081-B081-719AFADB22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2211459"/>
              </p:ext>
            </p:extLst>
          </p:nvPr>
        </p:nvGraphicFramePr>
        <p:xfrm>
          <a:off x="0" y="26280"/>
          <a:ext cx="9121994" cy="4393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0" name="Group 9">
            <a:extLst>
              <a:ext uri="{FF2B5EF4-FFF2-40B4-BE49-F238E27FC236}">
                <a16:creationId xmlns:a16="http://schemas.microsoft.com/office/drawing/2014/main" id="{F4F1BA99-5C19-4289-B6C7-60B782F699E3}"/>
              </a:ext>
            </a:extLst>
          </p:cNvPr>
          <p:cNvGrpSpPr/>
          <p:nvPr/>
        </p:nvGrpSpPr>
        <p:grpSpPr>
          <a:xfrm>
            <a:off x="-22006" y="5029200"/>
            <a:ext cx="508016" cy="594283"/>
            <a:chOff x="5998780" y="1899518"/>
            <a:chExt cx="508016" cy="594283"/>
          </a:xfrm>
          <a:solidFill>
            <a:srgbClr val="92D050"/>
          </a:solidFill>
          <a:scene3d>
            <a:camera prst="orthographicFront"/>
            <a:lightRig rig="flat" dir="t"/>
          </a:scene3d>
        </p:grpSpPr>
        <p:sp>
          <p:nvSpPr>
            <p:cNvPr id="14" name="Arrow: Right 13">
              <a:extLst>
                <a:ext uri="{FF2B5EF4-FFF2-40B4-BE49-F238E27FC236}">
                  <a16:creationId xmlns:a16="http://schemas.microsoft.com/office/drawing/2014/main" id="{7D0CE328-473E-4860-9BF3-077BF754DBF5}"/>
                </a:ext>
              </a:extLst>
            </p:cNvPr>
            <p:cNvSpPr/>
            <p:nvPr/>
          </p:nvSpPr>
          <p:spPr>
            <a:xfrm>
              <a:off x="5998780" y="1899518"/>
              <a:ext cx="508016" cy="594283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  <a:sp3d z="-80000" prstMaterial="plastic">
              <a:bevelT w="50800" h="50800"/>
              <a:bevelB w="25400" h="2540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-21323121"/>
                <a:satOff val="12119"/>
                <a:lumOff val="-10000"/>
                <a:alphaOff val="0"/>
              </a:schemeClr>
            </a:fillRef>
            <a:effectRef idx="2">
              <a:schemeClr val="accent5">
                <a:hueOff val="-21323121"/>
                <a:satOff val="12119"/>
                <a:lumOff val="-1000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Arrow: Right 4">
              <a:extLst>
                <a:ext uri="{FF2B5EF4-FFF2-40B4-BE49-F238E27FC236}">
                  <a16:creationId xmlns:a16="http://schemas.microsoft.com/office/drawing/2014/main" id="{FB9B0171-1053-4371-B7A9-20C2E3986634}"/>
                </a:ext>
              </a:extLst>
            </p:cNvPr>
            <p:cNvSpPr txBox="1"/>
            <p:nvPr/>
          </p:nvSpPr>
          <p:spPr>
            <a:xfrm>
              <a:off x="5998780" y="2018375"/>
              <a:ext cx="355611" cy="356569"/>
            </a:xfrm>
            <a:prstGeom prst="rect">
              <a:avLst/>
            </a:prstGeom>
            <a:grpFill/>
            <a:sp3d z="-8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id-ID" sz="1400" kern="120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D4E8EE8-5798-4BBE-A3C8-1131302EC1C6}"/>
              </a:ext>
            </a:extLst>
          </p:cNvPr>
          <p:cNvGrpSpPr/>
          <p:nvPr/>
        </p:nvGrpSpPr>
        <p:grpSpPr>
          <a:xfrm>
            <a:off x="696885" y="4068281"/>
            <a:ext cx="2396305" cy="2516120"/>
            <a:chOff x="6717671" y="938599"/>
            <a:chExt cx="2396305" cy="2516120"/>
          </a:xfrm>
          <a:solidFill>
            <a:srgbClr val="92D050"/>
          </a:solidFill>
          <a:scene3d>
            <a:camera prst="orthographicFront"/>
            <a:lightRig rig="flat" dir="t"/>
          </a:scene3d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A263CD9F-FB4A-4974-B299-B3AC9FD71A8E}"/>
                </a:ext>
              </a:extLst>
            </p:cNvPr>
            <p:cNvSpPr/>
            <p:nvPr/>
          </p:nvSpPr>
          <p:spPr>
            <a:xfrm>
              <a:off x="6717671" y="938599"/>
              <a:ext cx="2396305" cy="2516120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-21323121"/>
                <a:satOff val="12119"/>
                <a:lumOff val="-10000"/>
                <a:alphaOff val="0"/>
              </a:schemeClr>
            </a:fillRef>
            <a:effectRef idx="2">
              <a:schemeClr val="accent5">
                <a:hueOff val="-21323121"/>
                <a:satOff val="12119"/>
                <a:lumOff val="-1000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Rectangle: Rounded Corners 6">
              <a:extLst>
                <a:ext uri="{FF2B5EF4-FFF2-40B4-BE49-F238E27FC236}">
                  <a16:creationId xmlns:a16="http://schemas.microsoft.com/office/drawing/2014/main" id="{F7BEFFD1-E45A-4A48-AEFC-A4678189FE56}"/>
                </a:ext>
              </a:extLst>
            </p:cNvPr>
            <p:cNvSpPr txBox="1"/>
            <p:nvPr/>
          </p:nvSpPr>
          <p:spPr>
            <a:xfrm>
              <a:off x="6787856" y="1008784"/>
              <a:ext cx="2255935" cy="2375750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d-ID" sz="2800" dirty="0">
                  <a:solidFill>
                    <a:schemeClr val="tx1"/>
                  </a:solidFill>
                </a:rPr>
                <a:t>alasan menerapkan pengadaan lokal di suatu negara</a:t>
              </a:r>
              <a:endParaRPr lang="id-ID" sz="60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342B220-8FD7-4C94-A590-D92E909B6207}"/>
              </a:ext>
            </a:extLst>
          </p:cNvPr>
          <p:cNvGrpSpPr/>
          <p:nvPr/>
        </p:nvGrpSpPr>
        <p:grpSpPr>
          <a:xfrm>
            <a:off x="3240747" y="5017170"/>
            <a:ext cx="508016" cy="594283"/>
            <a:chOff x="5998780" y="1899518"/>
            <a:chExt cx="508016" cy="594283"/>
          </a:xfrm>
          <a:solidFill>
            <a:srgbClr val="92D050"/>
          </a:solidFill>
          <a:scene3d>
            <a:camera prst="orthographicFront"/>
            <a:lightRig rig="flat" dir="t"/>
          </a:scene3d>
        </p:grpSpPr>
        <p:sp>
          <p:nvSpPr>
            <p:cNvPr id="17" name="Arrow: Right 16">
              <a:extLst>
                <a:ext uri="{FF2B5EF4-FFF2-40B4-BE49-F238E27FC236}">
                  <a16:creationId xmlns:a16="http://schemas.microsoft.com/office/drawing/2014/main" id="{D39A8EA5-1E25-4406-B325-727FCEC69A3D}"/>
                </a:ext>
              </a:extLst>
            </p:cNvPr>
            <p:cNvSpPr/>
            <p:nvPr/>
          </p:nvSpPr>
          <p:spPr>
            <a:xfrm>
              <a:off x="5998780" y="1899518"/>
              <a:ext cx="508016" cy="594283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  <a:sp3d z="-80000" prstMaterial="plastic">
              <a:bevelT w="50800" h="50800"/>
              <a:bevelB w="25400" h="2540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-21323121"/>
                <a:satOff val="12119"/>
                <a:lumOff val="-10000"/>
                <a:alphaOff val="0"/>
              </a:schemeClr>
            </a:fillRef>
            <a:effectRef idx="2">
              <a:schemeClr val="accent5">
                <a:hueOff val="-21323121"/>
                <a:satOff val="12119"/>
                <a:lumOff val="-1000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Arrow: Right 4">
              <a:extLst>
                <a:ext uri="{FF2B5EF4-FFF2-40B4-BE49-F238E27FC236}">
                  <a16:creationId xmlns:a16="http://schemas.microsoft.com/office/drawing/2014/main" id="{A4DBEE42-9B50-41EB-98CC-27DC1E432688}"/>
                </a:ext>
              </a:extLst>
            </p:cNvPr>
            <p:cNvSpPr txBox="1"/>
            <p:nvPr/>
          </p:nvSpPr>
          <p:spPr>
            <a:xfrm>
              <a:off x="5998780" y="2018375"/>
              <a:ext cx="355611" cy="356569"/>
            </a:xfrm>
            <a:prstGeom prst="rect">
              <a:avLst/>
            </a:prstGeom>
            <a:grpFill/>
            <a:sp3d z="-8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id-ID" sz="1400" kern="120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E145C29-AA3A-40C1-A06E-01A26AE540F1}"/>
              </a:ext>
            </a:extLst>
          </p:cNvPr>
          <p:cNvGrpSpPr/>
          <p:nvPr/>
        </p:nvGrpSpPr>
        <p:grpSpPr>
          <a:xfrm>
            <a:off x="3959638" y="4056251"/>
            <a:ext cx="4955762" cy="2516120"/>
            <a:chOff x="6717671" y="938599"/>
            <a:chExt cx="2396305" cy="2516120"/>
          </a:xfrm>
          <a:solidFill>
            <a:schemeClr val="accent1">
              <a:lumMod val="40000"/>
              <a:lumOff val="6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500F72F0-428D-4DF4-8556-701AE8469E52}"/>
                </a:ext>
              </a:extLst>
            </p:cNvPr>
            <p:cNvSpPr/>
            <p:nvPr/>
          </p:nvSpPr>
          <p:spPr>
            <a:xfrm>
              <a:off x="6717671" y="938599"/>
              <a:ext cx="2396305" cy="2516120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-21323121"/>
                <a:satOff val="12119"/>
                <a:lumOff val="-10000"/>
                <a:alphaOff val="0"/>
              </a:schemeClr>
            </a:fillRef>
            <a:effectRef idx="2">
              <a:schemeClr val="accent5">
                <a:hueOff val="-21323121"/>
                <a:satOff val="12119"/>
                <a:lumOff val="-1000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Rectangle: Rounded Corners 6">
              <a:extLst>
                <a:ext uri="{FF2B5EF4-FFF2-40B4-BE49-F238E27FC236}">
                  <a16:creationId xmlns:a16="http://schemas.microsoft.com/office/drawing/2014/main" id="{56583C28-1280-42C6-BA13-9048BA6ADF37}"/>
                </a:ext>
              </a:extLst>
            </p:cNvPr>
            <p:cNvSpPr txBox="1"/>
            <p:nvPr/>
          </p:nvSpPr>
          <p:spPr>
            <a:xfrm>
              <a:off x="6787856" y="1008784"/>
              <a:ext cx="2255935" cy="2375750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/>
              <a:r>
                <a:rPr lang="id-ID" sz="1600" dirty="0">
                  <a:solidFill>
                    <a:schemeClr val="tx1"/>
                  </a:solidFill>
                </a:rPr>
                <a:t>Memitigasi risiko terhadap kegagalan / pelanggaran aturan dalam kegiatan operasional pemerintah /BUMN.</a:t>
              </a:r>
            </a:p>
            <a:p>
              <a:pPr lvl="0"/>
              <a:r>
                <a:rPr lang="id-ID" sz="1600" i="1" dirty="0">
                  <a:solidFill>
                    <a:srgbClr val="002060"/>
                  </a:solidFill>
                </a:rPr>
                <a:t>Tanggapan terhadap peraturan pemerintah yang menetapkan tingkat konten lokal/ TKDN.</a:t>
              </a:r>
            </a:p>
            <a:p>
              <a:pPr lvl="0"/>
              <a:r>
                <a:rPr lang="id-ID" sz="1600" dirty="0">
                  <a:solidFill>
                    <a:schemeClr val="tx1"/>
                  </a:solidFill>
                </a:rPr>
                <a:t>Memberikan manfaat kepada masyarakat setempat dengan menciptakan peluang bisnis yang berkelanjutan dengan pemerintah dan BUMN.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15442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8C985BF-FC06-4A67-822D-35534D54F9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t="8014" r="17250"/>
          <a:stretch/>
        </p:blipFill>
        <p:spPr>
          <a:xfrm>
            <a:off x="0" y="-29545"/>
            <a:ext cx="9144000" cy="6887545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7915A70F-A0D0-4191-87F3-3A467E92C0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30149164"/>
              </p:ext>
            </p:extLst>
          </p:nvPr>
        </p:nvGraphicFramePr>
        <p:xfrm>
          <a:off x="-2133600" y="-533400"/>
          <a:ext cx="11734800" cy="762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9CBD6BE0-0572-4BB6-9D75-11D31B282DC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9" t="5760" r="29167" b="50000"/>
          <a:stretch/>
        </p:blipFill>
        <p:spPr>
          <a:xfrm>
            <a:off x="1" y="5410200"/>
            <a:ext cx="1729316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311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183EE70-B14D-4C7C-AC74-A37374F9CE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t="8014" r="17250"/>
          <a:stretch/>
        </p:blipFill>
        <p:spPr>
          <a:xfrm>
            <a:off x="0" y="-29545"/>
            <a:ext cx="9144000" cy="68875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F882435-C5F3-4835-833C-3ED7E56D62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33" r="20133"/>
          <a:stretch/>
        </p:blipFill>
        <p:spPr>
          <a:xfrm>
            <a:off x="6934199" y="2571750"/>
            <a:ext cx="2209801" cy="4286250"/>
          </a:xfrm>
          <a:prstGeom prst="rect">
            <a:avLst/>
          </a:prstGeom>
        </p:spPr>
      </p:pic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DF5A869-597F-4461-9B31-F748716ABD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5120697"/>
              </p:ext>
            </p:extLst>
          </p:nvPr>
        </p:nvGraphicFramePr>
        <p:xfrm>
          <a:off x="0" y="533400"/>
          <a:ext cx="9121994" cy="632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186596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799738A-BEB4-4070-B88E-113EF7A255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t="8014" r="17250"/>
          <a:stretch/>
        </p:blipFill>
        <p:spPr>
          <a:xfrm>
            <a:off x="0" y="-29545"/>
            <a:ext cx="9144000" cy="688754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2330480-AC45-4E41-8DB7-C50C3528A74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33" r="20133"/>
          <a:stretch/>
        </p:blipFill>
        <p:spPr>
          <a:xfrm>
            <a:off x="3458667" y="26280"/>
            <a:ext cx="2209801" cy="4286250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297B3D5F-B6C2-4EF4-9D5D-2946961538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3505772"/>
              </p:ext>
            </p:extLst>
          </p:nvPr>
        </p:nvGraphicFramePr>
        <p:xfrm>
          <a:off x="0" y="26280"/>
          <a:ext cx="9144000" cy="6805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691626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799738A-BEB4-4070-B88E-113EF7A255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t="8014" r="17250"/>
          <a:stretch/>
        </p:blipFill>
        <p:spPr>
          <a:xfrm>
            <a:off x="0" y="-29545"/>
            <a:ext cx="9144000" cy="68875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B0DB927-771F-4ADF-A592-A8442819070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33" r="20133"/>
          <a:stretch/>
        </p:blipFill>
        <p:spPr>
          <a:xfrm>
            <a:off x="3620752" y="26280"/>
            <a:ext cx="2209801" cy="4286250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297B3D5F-B6C2-4EF4-9D5D-2946961538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24900498"/>
              </p:ext>
            </p:extLst>
          </p:nvPr>
        </p:nvGraphicFramePr>
        <p:xfrm>
          <a:off x="0" y="26280"/>
          <a:ext cx="9144000" cy="6805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6812931A-5E7D-4D9B-B631-6FC90BB5F2B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2" t="32985" r="34615" b="35183"/>
          <a:stretch/>
        </p:blipFill>
        <p:spPr>
          <a:xfrm>
            <a:off x="0" y="5383920"/>
            <a:ext cx="449580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85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E0E394B2-A1B1-491F-8B53-B8D87E68BF74}"/>
              </a:ext>
            </a:extLst>
          </p:cNvPr>
          <p:cNvGraphicFramePr/>
          <p:nvPr/>
        </p:nvGraphicFramePr>
        <p:xfrm>
          <a:off x="-22006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Arrow: Right 1">
            <a:extLst>
              <a:ext uri="{FF2B5EF4-FFF2-40B4-BE49-F238E27FC236}">
                <a16:creationId xmlns:a16="http://schemas.microsoft.com/office/drawing/2014/main" id="{1BA994DC-3C28-4E3C-B471-B7BDA658F4B9}"/>
              </a:ext>
            </a:extLst>
          </p:cNvPr>
          <p:cNvSpPr/>
          <p:nvPr/>
        </p:nvSpPr>
        <p:spPr>
          <a:xfrm>
            <a:off x="4572000" y="3124200"/>
            <a:ext cx="1524000" cy="685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500A05DC-1D41-43CB-B389-9A9A0542DB6E}"/>
              </a:ext>
            </a:extLst>
          </p:cNvPr>
          <p:cNvSpPr/>
          <p:nvPr/>
        </p:nvSpPr>
        <p:spPr>
          <a:xfrm>
            <a:off x="7315200" y="4343399"/>
            <a:ext cx="457200" cy="51162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306691BA-07B2-49FF-AEB5-C9E367EB1509}"/>
              </a:ext>
            </a:extLst>
          </p:cNvPr>
          <p:cNvSpPr/>
          <p:nvPr/>
        </p:nvSpPr>
        <p:spPr>
          <a:xfrm>
            <a:off x="1066800" y="4550229"/>
            <a:ext cx="3810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D92CFB26-ABC5-483D-9191-95ED8A68AC42}"/>
              </a:ext>
            </a:extLst>
          </p:cNvPr>
          <p:cNvSpPr/>
          <p:nvPr/>
        </p:nvSpPr>
        <p:spPr>
          <a:xfrm>
            <a:off x="4191000" y="4550229"/>
            <a:ext cx="3810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100820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0AC773D-D4E3-47A7-BA08-2F3DD55FC7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t="8014" r="17250"/>
          <a:stretch/>
        </p:blipFill>
        <p:spPr>
          <a:xfrm>
            <a:off x="0" y="-29545"/>
            <a:ext cx="9144000" cy="68875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9B2F113-25A1-43F2-A693-6AFF9060CF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33" r="20133"/>
          <a:stretch/>
        </p:blipFill>
        <p:spPr>
          <a:xfrm>
            <a:off x="4114800" y="-29545"/>
            <a:ext cx="2209801" cy="4286250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363D5540-E420-454F-9B60-8580377A72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08239468"/>
              </p:ext>
            </p:extLst>
          </p:nvPr>
        </p:nvGraphicFramePr>
        <p:xfrm>
          <a:off x="0" y="685800"/>
          <a:ext cx="9121994" cy="617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045090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F35D17F-30AC-4878-A896-13FBDCEF25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t="8014" r="17250"/>
          <a:stretch/>
        </p:blipFill>
        <p:spPr>
          <a:xfrm>
            <a:off x="0" y="-29545"/>
            <a:ext cx="9144000" cy="6887545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94CECE82-56D6-47C3-A3AF-CDB364CA4DDF}"/>
              </a:ext>
            </a:extLst>
          </p:cNvPr>
          <p:cNvGraphicFramePr/>
          <p:nvPr/>
        </p:nvGraphicFramePr>
        <p:xfrm>
          <a:off x="0" y="0"/>
          <a:ext cx="9121994" cy="6831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87521-A0FF-4B4E-8863-0D608BE6E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3352800" y="1403604"/>
            <a:ext cx="4038600" cy="4311396"/>
          </a:xfrm>
        </p:spPr>
        <p:txBody>
          <a:bodyPr>
            <a:normAutofit/>
          </a:bodyPr>
          <a:lstStyle/>
          <a:p>
            <a:endParaRPr lang="id-ID" dirty="0"/>
          </a:p>
          <a:p>
            <a:pPr marL="0" indent="0">
              <a:buNone/>
            </a:pPr>
            <a:endParaRPr lang="id-ID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9D7B5F0-3D29-4A90-9770-CBCAD1D11CE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9" t="5760" r="29167" b="50000"/>
          <a:stretch/>
        </p:blipFill>
        <p:spPr>
          <a:xfrm>
            <a:off x="1" y="5326910"/>
            <a:ext cx="1828800" cy="1531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8205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404A0A3-70A2-4906-8B05-C8D9D194F3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t="8014" r="17250"/>
          <a:stretch/>
        </p:blipFill>
        <p:spPr>
          <a:xfrm>
            <a:off x="0" y="-29545"/>
            <a:ext cx="9144000" cy="68875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5418E52-FBBE-4E74-905C-068325549F8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33" r="20133"/>
          <a:stretch/>
        </p:blipFill>
        <p:spPr>
          <a:xfrm>
            <a:off x="18548" y="4038600"/>
            <a:ext cx="1449781" cy="2812074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5A1D50BB-36BE-47FF-BBC2-4A20CB383D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0394894"/>
              </p:ext>
            </p:extLst>
          </p:nvPr>
        </p:nvGraphicFramePr>
        <p:xfrm>
          <a:off x="0" y="7326"/>
          <a:ext cx="9121994" cy="68506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1216045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0C15949-7DBE-4FA0-B5D7-AF40BCB84C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t="8014" r="17250"/>
          <a:stretch/>
        </p:blipFill>
        <p:spPr>
          <a:xfrm>
            <a:off x="0" y="-29545"/>
            <a:ext cx="9144000" cy="68875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3CE75B8-CC25-4DA2-A791-AA0A51ECE90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33" r="20133"/>
          <a:stretch/>
        </p:blipFill>
        <p:spPr>
          <a:xfrm>
            <a:off x="-16863" y="4419599"/>
            <a:ext cx="1272363" cy="24679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6ABC4ED-E5E5-4865-B1C9-FF149C6F3D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6881" y="5486400"/>
            <a:ext cx="2028121" cy="1345320"/>
          </a:xfrm>
          <a:prstGeom prst="rect">
            <a:avLst/>
          </a:prstGeo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E2F2B84B-61BB-4F07-B3C1-93A940B0A1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591056"/>
              </p:ext>
            </p:extLst>
          </p:nvPr>
        </p:nvGraphicFramePr>
        <p:xfrm>
          <a:off x="0" y="-59089"/>
          <a:ext cx="9144000" cy="69170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B05DC104-241D-4D7B-A506-3707B2EA270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2" t="32985" r="34615" b="35183"/>
          <a:stretch/>
        </p:blipFill>
        <p:spPr>
          <a:xfrm>
            <a:off x="4659202" y="5424972"/>
            <a:ext cx="449580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4468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0C15949-7DBE-4FA0-B5D7-AF40BCB84C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t="8014" r="17250"/>
          <a:stretch/>
        </p:blipFill>
        <p:spPr>
          <a:xfrm>
            <a:off x="0" y="-29545"/>
            <a:ext cx="9144000" cy="68875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25C7CDF-97E4-4A09-B94A-4DDD95572C9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33" r="20133"/>
          <a:stretch/>
        </p:blipFill>
        <p:spPr>
          <a:xfrm>
            <a:off x="-16862" y="4267200"/>
            <a:ext cx="1335702" cy="2590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6E0A46C-FBBA-4B5B-92FF-92CEB3920A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599" y="5459678"/>
            <a:ext cx="2068403" cy="1372041"/>
          </a:xfrm>
          <a:prstGeom prst="rect">
            <a:avLst/>
          </a:prstGeo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9F18A98C-4126-4983-AF4F-C025975FC7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0855382"/>
              </p:ext>
            </p:extLst>
          </p:nvPr>
        </p:nvGraphicFramePr>
        <p:xfrm>
          <a:off x="0" y="-29545"/>
          <a:ext cx="9144000" cy="68875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04824020-4D43-4D3E-B86A-473E23813171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2" t="32985" r="34615" b="35183"/>
          <a:stretch/>
        </p:blipFill>
        <p:spPr>
          <a:xfrm>
            <a:off x="4666576" y="5383919"/>
            <a:ext cx="449580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4570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DA05924-AEEF-4D70-95AC-3EE7B3DD79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t="8014" r="17250"/>
          <a:stretch/>
        </p:blipFill>
        <p:spPr>
          <a:xfrm>
            <a:off x="0" y="-29545"/>
            <a:ext cx="9144000" cy="6887545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1159C372-D557-4D7A-BEAD-5EACAA18FD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23115855"/>
              </p:ext>
            </p:extLst>
          </p:nvPr>
        </p:nvGraphicFramePr>
        <p:xfrm>
          <a:off x="0" y="0"/>
          <a:ext cx="9121994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627434E7-530A-4A9D-A8B6-7B8B2176B72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5384639"/>
            <a:ext cx="2187794" cy="1451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3533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410290C-1F23-4727-9A31-63A31A14C5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t="8014" r="17250"/>
          <a:stretch/>
        </p:blipFill>
        <p:spPr>
          <a:xfrm>
            <a:off x="0" y="-29545"/>
            <a:ext cx="9144000" cy="6887545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C9967137-7D59-4793-8FB4-3E3470216C67}"/>
              </a:ext>
            </a:extLst>
          </p:cNvPr>
          <p:cNvGraphicFramePr/>
          <p:nvPr/>
        </p:nvGraphicFramePr>
        <p:xfrm>
          <a:off x="0" y="0"/>
          <a:ext cx="9121994" cy="6831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95A8BB90-2880-410C-B3CD-F4AA336B885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2259" y="5257800"/>
            <a:ext cx="2372744" cy="157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5132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8D0BAD3-5C56-4333-95C0-918CBDC559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t="8014" r="17250"/>
          <a:stretch/>
        </p:blipFill>
        <p:spPr>
          <a:xfrm>
            <a:off x="0" y="-29545"/>
            <a:ext cx="9144000" cy="68875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2AA467C-9200-4DEE-B51F-38901005E29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33" r="20133"/>
          <a:stretch/>
        </p:blipFill>
        <p:spPr>
          <a:xfrm>
            <a:off x="18548" y="4038600"/>
            <a:ext cx="1449781" cy="28120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013C294-2D49-45D2-861C-08A6B162219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367" y="5594894"/>
            <a:ext cx="1904179" cy="1263105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C7735E58-7985-489E-B2FD-3A023C118088}"/>
              </a:ext>
            </a:extLst>
          </p:cNvPr>
          <p:cNvGraphicFramePr/>
          <p:nvPr/>
        </p:nvGraphicFramePr>
        <p:xfrm>
          <a:off x="1" y="-29545"/>
          <a:ext cx="9121994" cy="68875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" name="Arrow: Down 1">
            <a:extLst>
              <a:ext uri="{FF2B5EF4-FFF2-40B4-BE49-F238E27FC236}">
                <a16:creationId xmlns:a16="http://schemas.microsoft.com/office/drawing/2014/main" id="{82ADF943-7D79-4EFF-BA3F-B1BC4EE760A9}"/>
              </a:ext>
            </a:extLst>
          </p:cNvPr>
          <p:cNvSpPr/>
          <p:nvPr/>
        </p:nvSpPr>
        <p:spPr>
          <a:xfrm>
            <a:off x="4343400" y="3429000"/>
            <a:ext cx="609600" cy="762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868242EC-8AC1-491F-9218-4BFBA7FE8A51}"/>
              </a:ext>
            </a:extLst>
          </p:cNvPr>
          <p:cNvSpPr/>
          <p:nvPr/>
        </p:nvSpPr>
        <p:spPr>
          <a:xfrm>
            <a:off x="5793181" y="4572000"/>
            <a:ext cx="912419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959917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0C15949-7DBE-4FA0-B5D7-AF40BCB84C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t="8014" r="17250"/>
          <a:stretch/>
        </p:blipFill>
        <p:spPr>
          <a:xfrm>
            <a:off x="0" y="-29545"/>
            <a:ext cx="9144000" cy="68875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77F230-DD44-49F3-8E6B-9BB394B361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2259" y="5257800"/>
            <a:ext cx="2372744" cy="1573920"/>
          </a:xfrm>
          <a:prstGeom prst="rect">
            <a:avLst/>
          </a:prstGeom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CD75253-15EE-4DE6-8D65-D5392A4712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4806982"/>
              </p:ext>
            </p:extLst>
          </p:nvPr>
        </p:nvGraphicFramePr>
        <p:xfrm>
          <a:off x="0" y="-29545"/>
          <a:ext cx="9144000" cy="68875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4533547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B00F872-58D6-48D1-8B06-29DB1C89D7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t="8014" r="17250"/>
          <a:stretch/>
        </p:blipFill>
        <p:spPr>
          <a:xfrm>
            <a:off x="0" y="-29545"/>
            <a:ext cx="9144000" cy="6887545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FC4573EE-36C7-466A-AB58-64611CB6A2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3854381"/>
              </p:ext>
            </p:extLst>
          </p:nvPr>
        </p:nvGraphicFramePr>
        <p:xfrm>
          <a:off x="-381000" y="-457200"/>
          <a:ext cx="10134600" cy="792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:a16="http://schemas.microsoft.com/office/drawing/2014/main" id="{D0541A44-DB40-448B-BC83-3635AF5054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6400"/>
            <a:ext cx="1630177" cy="1401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3025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0C15949-7DBE-4FA0-B5D7-AF40BCB84C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t="8014" r="17250"/>
          <a:stretch/>
        </p:blipFill>
        <p:spPr>
          <a:xfrm>
            <a:off x="0" y="-29545"/>
            <a:ext cx="9144000" cy="68875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77F230-DD44-49F3-8E6B-9BB394B361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2259" y="5257800"/>
            <a:ext cx="2372744" cy="1573920"/>
          </a:xfrm>
          <a:prstGeom prst="rect">
            <a:avLst/>
          </a:prstGeom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CD75253-15EE-4DE6-8D65-D5392A4712BC}"/>
              </a:ext>
            </a:extLst>
          </p:cNvPr>
          <p:cNvGraphicFramePr/>
          <p:nvPr/>
        </p:nvGraphicFramePr>
        <p:xfrm>
          <a:off x="0" y="-29545"/>
          <a:ext cx="9144000" cy="68875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3D0E5B44-4723-4A9F-BF67-CC391CE5B46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25" r="50982"/>
          <a:stretch/>
        </p:blipFill>
        <p:spPr>
          <a:xfrm>
            <a:off x="0" y="0"/>
            <a:ext cx="1992203" cy="133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8839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16B142B-A366-4B7C-8CEF-6835EDB237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t="8014" r="17250"/>
          <a:stretch/>
        </p:blipFill>
        <p:spPr>
          <a:xfrm>
            <a:off x="0" y="-29545"/>
            <a:ext cx="9144000" cy="688754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F062B4F-4373-4582-A692-4946FAD529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6400"/>
            <a:ext cx="1630177" cy="1401144"/>
          </a:xfrm>
          <a:prstGeom prst="rect">
            <a:avLst/>
          </a:prstGeo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69A14F40-4B08-47FE-AB77-998D8BE82A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3364847"/>
              </p:ext>
            </p:extLst>
          </p:nvPr>
        </p:nvGraphicFramePr>
        <p:xfrm>
          <a:off x="0" y="-29545"/>
          <a:ext cx="9144000" cy="68875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BB6E888D-4DD2-4C40-885C-7910FBBD231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25" r="50982"/>
          <a:stretch/>
        </p:blipFill>
        <p:spPr>
          <a:xfrm>
            <a:off x="0" y="0"/>
            <a:ext cx="1992203" cy="133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0592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16B142B-A366-4B7C-8CEF-6835EDB237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t="8014" r="1725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F9695AC-C486-417E-96FB-BA52EA3E9E06}"/>
              </a:ext>
            </a:extLst>
          </p:cNvPr>
          <p:cNvSpPr txBox="1"/>
          <p:nvPr/>
        </p:nvSpPr>
        <p:spPr>
          <a:xfrm>
            <a:off x="0" y="0"/>
            <a:ext cx="9129252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d-ID" sz="20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Biaya bahan (material) langsung, biaya tenaga kerja langsung dan biaya tidak langsung pabrik dihitung sampai di lokasi pengerjaan (pabrik/workshop) untuk produk barang yang bersangkutan. </a:t>
            </a:r>
          </a:p>
          <a:p>
            <a:endParaRPr lang="id-ID" sz="20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r>
              <a:rPr lang="id-ID" sz="20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Penentuan komponen dalam negeri untuk alat kerja/fasilitas kerja dengan ketentuan: </a:t>
            </a:r>
          </a:p>
          <a:p>
            <a:pPr marL="342900" indent="-342900">
              <a:buFont typeface="+mj-lt"/>
              <a:buAutoNum type="alphaLcPeriod"/>
            </a:pPr>
            <a:r>
              <a:rPr lang="id-ID" sz="20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alat kerja yang diproduksi di dalam negeri dan dimiliki oleh penyedia barang jasa dalam negeri, dinilai 100% komponen dalam negeri; </a:t>
            </a:r>
          </a:p>
          <a:p>
            <a:pPr marL="342900" indent="-342900">
              <a:buFont typeface="+mj-lt"/>
              <a:buAutoNum type="alphaLcPeriod"/>
            </a:pPr>
            <a:r>
              <a:rPr lang="id-ID" sz="20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alat kerja yang diproduksi di dalam negeri dan dimiliki oleh penyedia barang/jasa luar negeri, dinilai 75% (komponen dalam negeri; </a:t>
            </a:r>
          </a:p>
          <a:p>
            <a:pPr marL="342900" indent="-342900">
              <a:buFont typeface="+mj-lt"/>
              <a:buAutoNum type="alphaLcPeriod"/>
            </a:pPr>
            <a:r>
              <a:rPr lang="id-ID" sz="20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alat kerja yang diproduksi dalam negeri dan dimiliki oleh penyedia barang/jasa kerjasama antara perusahaan dalam negeri dan perusahaan luar negeri, dinilai komponen dalam negeri 75%, ditambah dengan 25% proporsional terhadap komposisi (perbandingan) saham perusahaan DN; </a:t>
            </a:r>
          </a:p>
          <a:p>
            <a:pPr marL="342900" indent="-342900">
              <a:buFont typeface="+mj-lt"/>
              <a:buAutoNum type="alphaLcPeriod"/>
            </a:pPr>
            <a:r>
              <a:rPr lang="id-ID" sz="20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alat kerja yang diproduksi di luar negeri dan dimiliki oleh penyedia barang/jasa dalam negeri, dinilai 75% komponen dalam negeri; </a:t>
            </a:r>
          </a:p>
          <a:p>
            <a:pPr marL="342900" indent="-342900">
              <a:buFont typeface="+mj-lt"/>
              <a:buAutoNum type="alphaLcPeriod"/>
            </a:pPr>
            <a:r>
              <a:rPr lang="id-ID" sz="20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a</a:t>
            </a:r>
            <a:r>
              <a:rPr lang="sv-SE" sz="20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lat kerja yang diproduksi luar negeri dan dimiliki oleh penyedia barang/jasa luar negeri negeri, dinilai 0% komponen dalam negeri; dan </a:t>
            </a:r>
          </a:p>
          <a:p>
            <a:pPr marL="342900" indent="-342900">
              <a:buFont typeface="+mj-lt"/>
              <a:buAutoNum type="alphaLcPeriod"/>
            </a:pPr>
            <a:r>
              <a:rPr lang="id-ID" sz="20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alat kerja yang diproduksi luar negeri dan dimiliki oleh penyedia barang/jasa kerjasama antara perusahaan dalam negeri dan perusahaan luar negeri, dinilai komponen dalam negerinya secara proporsional terhadap komposisi (perbandingan) saham perusahaan dalam negeri. </a:t>
            </a:r>
            <a:endParaRPr lang="id-ID" sz="2000" dirty="0"/>
          </a:p>
        </p:txBody>
      </p:sp>
    </p:spTree>
    <p:extLst>
      <p:ext uri="{BB962C8B-B14F-4D97-AF65-F5344CB8AC3E}">
        <p14:creationId xmlns:p14="http://schemas.microsoft.com/office/powerpoint/2010/main" val="33158518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16B142B-A366-4B7C-8CEF-6835EDB237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t="8014" r="17250"/>
          <a:stretch/>
        </p:blipFill>
        <p:spPr>
          <a:xfrm>
            <a:off x="0" y="-29545"/>
            <a:ext cx="9144000" cy="68875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0AA1206-DF22-4886-A203-321A407B4020}"/>
              </a:ext>
            </a:extLst>
          </p:cNvPr>
          <p:cNvSpPr txBox="1"/>
          <p:nvPr/>
        </p:nvSpPr>
        <p:spPr>
          <a:xfrm>
            <a:off x="0" y="152400"/>
            <a:ext cx="9144000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d-ID" sz="20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Perhitungan TKDN barang dilakukan terhadap setiap jenis barang. Jenis barang merupakan barang yang diproduksi berdasarkan proses produksi dan bahan baku (material) yang sama</a:t>
            </a:r>
            <a:r>
              <a:rPr lang="id-ID" sz="2000" dirty="0">
                <a:solidFill>
                  <a:srgbClr val="000000"/>
                </a:solidFill>
                <a:latin typeface="Trebuchet MS" panose="020B0603020202020204" pitchFamily="34" charset="0"/>
              </a:rPr>
              <a:t> dengan jenis:</a:t>
            </a:r>
            <a:endParaRPr lang="id-ID" sz="20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000" dirty="0">
                <a:solidFill>
                  <a:srgbClr val="000000"/>
                </a:solidFill>
                <a:latin typeface="Trebuchet MS" panose="020B0603020202020204" pitchFamily="34" charset="0"/>
              </a:rPr>
              <a:t>Barang Tingkat 1 adalah barang yang merupakan produk akhir.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000" dirty="0">
                <a:solidFill>
                  <a:srgbClr val="000000"/>
                </a:solidFill>
                <a:latin typeface="Trebuchet MS" panose="020B0603020202020204" pitchFamily="34" charset="0"/>
              </a:rPr>
              <a:t>Barang Tingkat 2 adalah barang yang merupakan komponen dari produk akhir.</a:t>
            </a:r>
          </a:p>
          <a:p>
            <a:endParaRPr lang="id-ID" sz="20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r>
              <a:rPr lang="id-ID" sz="2000" b="0" i="0" u="none" strike="noStrike" baseline="0" dirty="0">
                <a:solidFill>
                  <a:srgbClr val="C00000"/>
                </a:solidFill>
                <a:latin typeface="Trebuchet MS" panose="020B0603020202020204" pitchFamily="34" charset="0"/>
              </a:rPr>
              <a:t>Perhitungan TKDN barang dapat ditelusuri sampai dengan barang tingkat 2 </a:t>
            </a:r>
            <a:r>
              <a:rPr lang="id-ID" sz="20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yang dihasilkan oleh produsen dalam negeri. TKDN barang tingkat dua dinyatakan 100%, apabila: </a:t>
            </a:r>
          </a:p>
          <a:p>
            <a:pPr marL="342900" indent="-342900">
              <a:buFont typeface="+mj-lt"/>
              <a:buAutoNum type="alphaLcPeriod"/>
            </a:pPr>
            <a:r>
              <a:rPr lang="id-ID" sz="20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barang tingkat dua diproduksi di dalam negeri; </a:t>
            </a:r>
          </a:p>
          <a:p>
            <a:pPr marL="342900" indent="-342900">
              <a:buFont typeface="+mj-lt"/>
              <a:buAutoNum type="alphaLcPeriod"/>
            </a:pPr>
            <a:r>
              <a:rPr lang="id-ID" sz="20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biaya barang tingkat dua di bawah 3% dari biaya produksi barang tingkat satu; dan </a:t>
            </a:r>
          </a:p>
          <a:p>
            <a:pPr marL="342900" indent="-342900">
              <a:buFont typeface="+mj-lt"/>
              <a:buAutoNum type="alphaLcPeriod"/>
            </a:pPr>
            <a:r>
              <a:rPr lang="id-ID" sz="20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akumulasi biaya seluruh barang tingkat dua sebagaimana dimaksud pada huruf b maksimal 10% dari total biaya barang tingkat satu. </a:t>
            </a:r>
          </a:p>
          <a:p>
            <a:endParaRPr lang="id-ID" sz="20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r>
              <a:rPr lang="id-ID" sz="20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Apabila dalam penelusuran terhadap barang tingkat dua terdapat barang komponen yang berasal dari barang tingkat tiga yang dibuat di dalam negeri, TKDN barang/komponen dari barang tingkat tiga dimaksud dinyatakan 100%. Adapun formulasi rumus yang digunakan dalam perhitungan adalah sebagai berikut: </a:t>
            </a:r>
            <a:endParaRPr lang="id-ID" sz="2000" dirty="0"/>
          </a:p>
        </p:txBody>
      </p:sp>
    </p:spTree>
    <p:extLst>
      <p:ext uri="{BB962C8B-B14F-4D97-AF65-F5344CB8AC3E}">
        <p14:creationId xmlns:p14="http://schemas.microsoft.com/office/powerpoint/2010/main" val="10191573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16B142B-A366-4B7C-8CEF-6835EDB237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t="8014" r="17250"/>
          <a:stretch/>
        </p:blipFill>
        <p:spPr>
          <a:xfrm>
            <a:off x="0" y="-29545"/>
            <a:ext cx="9144000" cy="68875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4E6CA23-8B8E-45BA-A38F-8F0C501533A4}"/>
              </a:ext>
            </a:extLst>
          </p:cNvPr>
          <p:cNvSpPr txBox="1"/>
          <p:nvPr/>
        </p:nvSpPr>
        <p:spPr>
          <a:xfrm>
            <a:off x="103472" y="171374"/>
            <a:ext cx="88119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d-ID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D</a:t>
            </a:r>
            <a:r>
              <a:rPr lang="id-ID" sz="3600" b="1" i="0" u="none" strike="noStrike" baseline="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okumen Pendukung Perhitungan TKDN </a:t>
            </a:r>
            <a:endParaRPr lang="id-ID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C41EEC-3CEC-4908-86BA-FCAB7BA16280}"/>
              </a:ext>
            </a:extLst>
          </p:cNvPr>
          <p:cNvSpPr txBox="1"/>
          <p:nvPr/>
        </p:nvSpPr>
        <p:spPr>
          <a:xfrm>
            <a:off x="103472" y="1252984"/>
            <a:ext cx="9045561" cy="54938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d-ID" sz="2800" b="0" i="0" u="none" strike="noStrike" baseline="0" dirty="0">
                <a:solidFill>
                  <a:srgbClr val="C00000"/>
                </a:solidFill>
                <a:latin typeface="Trebuchet MS" panose="020B0603020202020204" pitchFamily="34" charset="0"/>
              </a:rPr>
              <a:t>Dokumen Bahan Baku Langsung :</a:t>
            </a:r>
          </a:p>
          <a:p>
            <a:r>
              <a:rPr lang="id-ID" sz="24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a. Invoice penjualan produk yang dinilai </a:t>
            </a:r>
          </a:p>
          <a:p>
            <a:r>
              <a:rPr lang="id-ID" sz="24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b. Gambar produk yang dinilai </a:t>
            </a:r>
          </a:p>
          <a:p>
            <a:r>
              <a:rPr lang="id-ID" sz="24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c. Flow proses produksi </a:t>
            </a:r>
          </a:p>
          <a:p>
            <a:r>
              <a:rPr lang="id-ID" sz="24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d. Bukti sertifikasi produk (mis: SNI/ lain nya) </a:t>
            </a:r>
          </a:p>
          <a:p>
            <a:r>
              <a:rPr lang="id-ID" sz="24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e. Drawing dari produk yang dinilai </a:t>
            </a:r>
          </a:p>
          <a:p>
            <a:r>
              <a:rPr lang="en-US" sz="24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f. Bill Of Material (BOM) </a:t>
            </a:r>
          </a:p>
          <a:p>
            <a:r>
              <a:rPr lang="id-ID" sz="24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g. Invoice pembelian material terhadap produk </a:t>
            </a:r>
          </a:p>
          <a:p>
            <a:r>
              <a:rPr lang="id-ID" sz="24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h. Dokumen Perhitungan Bea Masuk /PIB (jika ada) </a:t>
            </a:r>
          </a:p>
          <a:p>
            <a:r>
              <a:rPr lang="id-ID" sz="24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i. Invoice pengangkutan bahan baku (jika ada) </a:t>
            </a:r>
          </a:p>
          <a:p>
            <a:r>
              <a:rPr lang="id-ID" sz="24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j. Invoice Jasa-jasa lain nya yang berhubungan dengan material bahan baku </a:t>
            </a:r>
          </a:p>
          <a:p>
            <a:r>
              <a:rPr lang="nb-NO" sz="24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k. Laporan Hasil Produksi 1 tahun terakhir untuk produk</a:t>
            </a:r>
            <a:r>
              <a:rPr lang="id-ID" sz="24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.</a:t>
            </a:r>
          </a:p>
          <a:p>
            <a:endParaRPr lang="id-ID" sz="200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id-ID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4273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16B142B-A366-4B7C-8CEF-6835EDB237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t="8014" r="17250"/>
          <a:stretch/>
        </p:blipFill>
        <p:spPr>
          <a:xfrm>
            <a:off x="0" y="-29545"/>
            <a:ext cx="9144000" cy="68875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C4A223E-B26E-4D30-A4DB-0072BC1326F3}"/>
              </a:ext>
            </a:extLst>
          </p:cNvPr>
          <p:cNvSpPr txBox="1"/>
          <p:nvPr/>
        </p:nvSpPr>
        <p:spPr>
          <a:xfrm>
            <a:off x="0" y="167184"/>
            <a:ext cx="9090039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d-ID" sz="2800" b="0" i="0" u="none" strike="noStrike" baseline="0" dirty="0">
                <a:solidFill>
                  <a:srgbClr val="C00000"/>
                </a:solidFill>
                <a:latin typeface="Trebuchet MS" panose="020B0603020202020204" pitchFamily="34" charset="0"/>
              </a:rPr>
              <a:t>Dokumen Tenaga Kerja Langsung :</a:t>
            </a:r>
          </a:p>
          <a:p>
            <a:r>
              <a:rPr lang="id-ID" sz="20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a. Struktur Organisasi di pabrik </a:t>
            </a:r>
          </a:p>
          <a:p>
            <a:r>
              <a:rPr lang="nn-NO" sz="20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b. List Gaji Tenaga Kerja Langsung </a:t>
            </a:r>
          </a:p>
          <a:p>
            <a:r>
              <a:rPr lang="id-ID" sz="20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c. Bukti Kewarganegaraan dari Tenaga Kerja Langsung </a:t>
            </a:r>
          </a:p>
          <a:p>
            <a:r>
              <a:rPr lang="fi-FI" sz="20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d. Jasa-Jasa Terkait Tenaga Kerja Langsung </a:t>
            </a:r>
          </a:p>
          <a:p>
            <a:r>
              <a:rPr lang="id-ID" sz="20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e. Biaya Asuransi Tenaga Kerja Langsung </a:t>
            </a:r>
          </a:p>
          <a:p>
            <a:r>
              <a:rPr lang="nn-NO" sz="20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f. List Gaji Tenaga Kerja Tidak Langsung </a:t>
            </a:r>
          </a:p>
          <a:p>
            <a:r>
              <a:rPr lang="id-ID" sz="20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g. Bukti Kewarganegaraan dari Tenaga Kerja Tidak Langsung </a:t>
            </a:r>
          </a:p>
          <a:p>
            <a:r>
              <a:rPr lang="id-ID" sz="20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h. Jasa-Jasa Terkait Tenaga Kerja Tidak Langsung </a:t>
            </a:r>
          </a:p>
          <a:p>
            <a:pPr marL="400050" indent="-400050">
              <a:buAutoNum type="romanLcPeriod"/>
            </a:pPr>
            <a:r>
              <a:rPr lang="id-ID" sz="20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Biaya Asuransi tenaga kerja tidak langsung. </a:t>
            </a:r>
          </a:p>
          <a:p>
            <a:endParaRPr lang="id-ID" sz="240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r>
              <a:rPr lang="id-ID" sz="2800" b="0" i="0" u="none" strike="noStrike" baseline="0" dirty="0">
                <a:solidFill>
                  <a:srgbClr val="C00000"/>
                </a:solidFill>
                <a:latin typeface="Trebuchet MS" panose="020B0603020202020204" pitchFamily="34" charset="0"/>
              </a:rPr>
              <a:t>Dokumen Overhead Pabrik :</a:t>
            </a:r>
          </a:p>
          <a:p>
            <a:r>
              <a:rPr lang="id-ID" sz="20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a. Lay Out Pabrik (tata letak Mesin) </a:t>
            </a:r>
          </a:p>
          <a:p>
            <a:r>
              <a:rPr lang="id-ID" sz="20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b. Daftar Depresiasi mesin/alat kerja yang digunakan untuk memproduksi produk </a:t>
            </a:r>
          </a:p>
          <a:p>
            <a:r>
              <a:rPr lang="id-ID" sz="20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c. Biaya Sewa Pabrik </a:t>
            </a:r>
          </a:p>
          <a:p>
            <a:r>
              <a:rPr lang="fi-FI" sz="20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d. Biaya Sewa Mesin/ Alat kerja (jika ada) </a:t>
            </a:r>
          </a:p>
          <a:p>
            <a:r>
              <a:rPr lang="id-ID" sz="20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e. Biaya Asuransi Pabrik </a:t>
            </a:r>
          </a:p>
          <a:p>
            <a:r>
              <a:rPr lang="id-ID" sz="20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f. Biaya Listrik </a:t>
            </a:r>
          </a:p>
          <a:p>
            <a:r>
              <a:rPr lang="id-ID" sz="20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g. Biaya PBB.	</a:t>
            </a:r>
          </a:p>
        </p:txBody>
      </p:sp>
    </p:spTree>
    <p:extLst>
      <p:ext uri="{BB962C8B-B14F-4D97-AF65-F5344CB8AC3E}">
        <p14:creationId xmlns:p14="http://schemas.microsoft.com/office/powerpoint/2010/main" val="20629130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0C15949-7DBE-4FA0-B5D7-AF40BCB84C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t="8014" r="17250"/>
          <a:stretch/>
        </p:blipFill>
        <p:spPr>
          <a:xfrm>
            <a:off x="0" y="-29545"/>
            <a:ext cx="9144000" cy="68875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5A5CE0-711A-4E96-BFEB-D5E4E812DF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5507856"/>
            <a:ext cx="2035394" cy="13501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E220794-6F5B-4E8D-9FAC-5151C64200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459" y="833426"/>
            <a:ext cx="9146459" cy="335757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87521-A0FF-4B4E-8863-0D608BE6E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4124218"/>
            <a:ext cx="9121994" cy="2707502"/>
          </a:xfrm>
        </p:spPr>
        <p:txBody>
          <a:bodyPr/>
          <a:lstStyle/>
          <a:p>
            <a:r>
              <a:rPr lang="id-ID" dirty="0"/>
              <a:t>Catatan :</a:t>
            </a:r>
            <a:endParaRPr lang="id-ID" sz="2800" dirty="0"/>
          </a:p>
          <a:p>
            <a:pPr lvl="2"/>
            <a:r>
              <a:rPr lang="id-ID" dirty="0"/>
              <a:t>Biaya Komponen Dalam Negeri (KDN) adalah biaya material langsung (bahan baku), biaya tenaga kerja tidak langsung, dan biaya tidak langsung pabrik </a:t>
            </a:r>
            <a:r>
              <a:rPr lang="id-ID" i="1" dirty="0"/>
              <a:t>(factory overhead)</a:t>
            </a:r>
            <a:r>
              <a:rPr lang="id-ID" dirty="0"/>
              <a:t> yang berasal dari dalam negeri.</a:t>
            </a:r>
            <a:endParaRPr lang="id-ID" sz="2000" dirty="0"/>
          </a:p>
          <a:p>
            <a:pPr lvl="2"/>
            <a:r>
              <a:rPr lang="id-ID" dirty="0"/>
              <a:t>Biaya Komponen Luar Negeri (KLN) adalah biaya material langsung (bahan baku), tenaga kerja langsung, dan biaya tidak langsung pabrik (factory overhead) yang berasal dari luar negeri.</a:t>
            </a:r>
            <a:endParaRPr lang="id-ID" sz="2000" dirty="0"/>
          </a:p>
          <a:p>
            <a:pPr lvl="2"/>
            <a:r>
              <a:rPr lang="id-ID" dirty="0"/>
              <a:t>Formula perhitungan :</a:t>
            </a:r>
            <a:endParaRPr lang="id-ID" sz="2000" dirty="0"/>
          </a:p>
          <a:p>
            <a:pPr marL="1430338" lvl="2" indent="-182563"/>
            <a:r>
              <a:rPr lang="id-ID" dirty="0">
                <a:solidFill>
                  <a:srgbClr val="C00000"/>
                </a:solidFill>
              </a:rPr>
              <a:t>%TKDN (4D) = (4C – 4B) / 4C x 100%</a:t>
            </a:r>
            <a:endParaRPr lang="id-ID" sz="2400" dirty="0">
              <a:solidFill>
                <a:srgbClr val="C00000"/>
              </a:solidFill>
            </a:endParaRPr>
          </a:p>
          <a:p>
            <a:pPr marL="1430338" lvl="2" indent="-182563"/>
            <a:r>
              <a:rPr lang="id-ID" dirty="0">
                <a:solidFill>
                  <a:srgbClr val="C00000"/>
                </a:solidFill>
              </a:rPr>
              <a:t>%TKDN (4D) = (4A / 4C) x 100%</a:t>
            </a:r>
            <a:endParaRPr lang="id-ID" sz="2400" dirty="0">
              <a:solidFill>
                <a:srgbClr val="C00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AE9161B-F6B0-48DE-9986-A94D9A8EAE7D}"/>
              </a:ext>
            </a:extLst>
          </p:cNvPr>
          <p:cNvSpPr/>
          <p:nvPr/>
        </p:nvSpPr>
        <p:spPr>
          <a:xfrm>
            <a:off x="0" y="0"/>
            <a:ext cx="912199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id-ID" sz="2800" dirty="0"/>
              <a:t>PerMen Perindustrian 16/M-IND/PER/2/2011 tentang Ketentuan dan Tata Cara Penghitungan TKDN</a:t>
            </a:r>
          </a:p>
        </p:txBody>
      </p:sp>
    </p:spTree>
    <p:extLst>
      <p:ext uri="{BB962C8B-B14F-4D97-AF65-F5344CB8AC3E}">
        <p14:creationId xmlns:p14="http://schemas.microsoft.com/office/powerpoint/2010/main" val="42914257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16B142B-A366-4B7C-8CEF-6835EDB237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t="8014" r="17250"/>
          <a:stretch/>
        </p:blipFill>
        <p:spPr>
          <a:xfrm>
            <a:off x="0" y="-29545"/>
            <a:ext cx="9144000" cy="68875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F01DC95-7AB3-42D6-9498-F3018AA7BB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81599"/>
            <a:ext cx="1984801" cy="1705945"/>
          </a:xfrm>
          <a:prstGeom prst="rect">
            <a:avLst/>
          </a:prstGeo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69A14F40-4B08-47FE-AB77-998D8BE82A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9538843"/>
              </p:ext>
            </p:extLst>
          </p:nvPr>
        </p:nvGraphicFramePr>
        <p:xfrm>
          <a:off x="0" y="1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899FDE02-0124-477E-8252-45D4F330127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72" t="-2207" r="630" b="19349"/>
          <a:stretch/>
        </p:blipFill>
        <p:spPr>
          <a:xfrm>
            <a:off x="0" y="-4916"/>
            <a:ext cx="1828800" cy="1473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0768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16B142B-A366-4B7C-8CEF-6835EDB237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t="8014" r="17250"/>
          <a:stretch/>
        </p:blipFill>
        <p:spPr>
          <a:xfrm>
            <a:off x="0" y="-29545"/>
            <a:ext cx="9144000" cy="688754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F062B4F-4373-4582-A692-4946FAD529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6400"/>
            <a:ext cx="1630177" cy="14011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8F09B4B-3280-44DD-A1BC-4FE50646C7F3}"/>
              </a:ext>
            </a:extLst>
          </p:cNvPr>
          <p:cNvSpPr txBox="1"/>
          <p:nvPr/>
        </p:nvSpPr>
        <p:spPr>
          <a:xfrm>
            <a:off x="152400" y="685800"/>
            <a:ext cx="86106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d-ID" sz="28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Verifikasi TKDN Jasa dapat dilakukan sampai dengan ke layer-3 (produsen): </a:t>
            </a:r>
          </a:p>
          <a:p>
            <a:endParaRPr lang="id-ID" sz="28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8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Jika salah satu layer-3 lebih dari satu, layer-3 tersebut dipilih yang sering dibeli oleh layer-1.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8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Jika ada penggunaan mata uang asing pada perhitungan TKDN, konversi mata uang dilakukan pada saat transaksi.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Perhitungan TKDN Jasa didasarkan pada waktu (bulan) yang sama.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411456-9926-4E0B-9E52-082D45954A6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72" t="-2207" r="630" b="19349"/>
          <a:stretch/>
        </p:blipFill>
        <p:spPr>
          <a:xfrm>
            <a:off x="7162800" y="5384709"/>
            <a:ext cx="1828800" cy="1473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6010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0C15949-7DBE-4FA0-B5D7-AF40BCB84C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t="8014" r="17250"/>
          <a:stretch/>
        </p:blipFill>
        <p:spPr>
          <a:xfrm>
            <a:off x="0" y="-29545"/>
            <a:ext cx="9144000" cy="688754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87521-A0FF-4B4E-8863-0D608BE6E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464" y="3429000"/>
            <a:ext cx="9097530" cy="3402720"/>
          </a:xfrm>
        </p:spPr>
        <p:txBody>
          <a:bodyPr>
            <a:normAutofit lnSpcReduction="10000"/>
          </a:bodyPr>
          <a:lstStyle/>
          <a:p>
            <a:r>
              <a:rPr lang="id-ID" dirty="0"/>
              <a:t>Catatan :</a:t>
            </a:r>
          </a:p>
          <a:p>
            <a:pPr lvl="0"/>
            <a:r>
              <a:rPr lang="id-ID" dirty="0"/>
              <a:t>Biaya Komponen Dalam Negeri (KDN) adalah biaya manajemen proyek dan perekayasaan, alat kerja/fasilitas kerja, konstruksi dan fabrikasi, dan jasa lainnya dari dalam negeri.</a:t>
            </a:r>
          </a:p>
          <a:p>
            <a:pPr lvl="0"/>
            <a:r>
              <a:rPr lang="id-ID" dirty="0"/>
              <a:t>Biaya Komponen Luar Negeri (KLN) adalah biaya manajemen proyek dan perekayasaan, alat kerja/fasilitas kerja, konstruksi dan fabrikasi, dan jasa lainnya dari luar negeri.</a:t>
            </a:r>
          </a:p>
          <a:p>
            <a:pPr lvl="0"/>
            <a:r>
              <a:rPr lang="id-ID" dirty="0"/>
              <a:t>Formula perhitungan :</a:t>
            </a:r>
          </a:p>
          <a:p>
            <a:pPr marL="722313" lvl="0" indent="-182563"/>
            <a:r>
              <a:rPr lang="id-ID" dirty="0">
                <a:solidFill>
                  <a:srgbClr val="C00000"/>
                </a:solidFill>
              </a:rPr>
              <a:t>%TKDN (5D) = (5C – 5B) / 5C x 100%</a:t>
            </a:r>
          </a:p>
          <a:p>
            <a:pPr marL="722313" lvl="0" indent="-182563"/>
            <a:r>
              <a:rPr lang="id-ID" dirty="0">
                <a:solidFill>
                  <a:srgbClr val="C00000"/>
                </a:solidFill>
              </a:rPr>
              <a:t>%TKDN (5D) = 5A/5C x 100%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BA8F64-188F-4023-B750-63EE7ECF84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397" y="5197281"/>
            <a:ext cx="2503597" cy="16607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1230FC1-B391-411A-AEEB-CFA6583E66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05" y="947956"/>
            <a:ext cx="9144000" cy="248104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2C6FD9E-A031-47CB-BFB6-883B395A640C}"/>
              </a:ext>
            </a:extLst>
          </p:cNvPr>
          <p:cNvSpPr/>
          <p:nvPr/>
        </p:nvSpPr>
        <p:spPr>
          <a:xfrm>
            <a:off x="-22005" y="-8930"/>
            <a:ext cx="918801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id-ID" sz="2800" dirty="0"/>
              <a:t>PerMen Perindustrian 16/M-IND/PER/2/2011 tentang Ketentuan dan Tata Cara Penghitungan TKDN</a:t>
            </a:r>
          </a:p>
        </p:txBody>
      </p:sp>
    </p:spTree>
    <p:extLst>
      <p:ext uri="{BB962C8B-B14F-4D97-AF65-F5344CB8AC3E}">
        <p14:creationId xmlns:p14="http://schemas.microsoft.com/office/powerpoint/2010/main" val="3256324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0C15949-7DBE-4FA0-B5D7-AF40BCB84C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t="8014" r="17250"/>
          <a:stretch/>
        </p:blipFill>
        <p:spPr>
          <a:xfrm>
            <a:off x="0" y="-29545"/>
            <a:ext cx="9144000" cy="6887545"/>
          </a:xfrm>
          <a:prstGeom prst="rect">
            <a:avLst/>
          </a:prstGeom>
        </p:spPr>
      </p:pic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432831C4-A081-496A-A3F1-6C1E9BF0CD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7230711"/>
              </p:ext>
            </p:extLst>
          </p:nvPr>
        </p:nvGraphicFramePr>
        <p:xfrm>
          <a:off x="0" y="-29545"/>
          <a:ext cx="9121994" cy="68875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0063D81C-1CFC-4573-B997-6D21160ACB3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38800"/>
            <a:ext cx="1452865" cy="12487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448A2CD-F417-45D5-B69A-11CEE35178A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90"/>
          <a:stretch/>
        </p:blipFill>
        <p:spPr>
          <a:xfrm>
            <a:off x="22006" y="1"/>
            <a:ext cx="4064209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8160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0C15949-7DBE-4FA0-B5D7-AF40BCB84C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t="8014" r="17250"/>
          <a:stretch/>
        </p:blipFill>
        <p:spPr>
          <a:xfrm>
            <a:off x="0" y="-29545"/>
            <a:ext cx="9144000" cy="68875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27EEB4B-E439-4AC3-A3D2-8ACC71A94A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397" y="5197281"/>
            <a:ext cx="2503597" cy="16607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4955847-0EDE-4AB1-AB3E-A828857200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12080"/>
            <a:ext cx="9121994" cy="614592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306A25D-A97D-442F-9A0B-9A66260FF56E}"/>
              </a:ext>
            </a:extLst>
          </p:cNvPr>
          <p:cNvSpPr/>
          <p:nvPr/>
        </p:nvSpPr>
        <p:spPr>
          <a:xfrm>
            <a:off x="22006" y="-8930"/>
            <a:ext cx="91219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id-ID" sz="2400" dirty="0"/>
              <a:t>PerMen Perindustrian 16/M-IND/PER/2/2011 tentang Ketentuan dan Tata Cara Penghitungan TKDN</a:t>
            </a:r>
          </a:p>
        </p:txBody>
      </p:sp>
    </p:spTree>
    <p:extLst>
      <p:ext uri="{BB962C8B-B14F-4D97-AF65-F5344CB8AC3E}">
        <p14:creationId xmlns:p14="http://schemas.microsoft.com/office/powerpoint/2010/main" val="28225827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0C15949-7DBE-4FA0-B5D7-AF40BCB84C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t="8014" r="17250"/>
          <a:stretch/>
        </p:blipFill>
        <p:spPr>
          <a:xfrm>
            <a:off x="0" y="-29545"/>
            <a:ext cx="9144000" cy="68875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97C2E4-E010-497B-9880-43229B1769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397" y="5197281"/>
            <a:ext cx="2503597" cy="166071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87521-A0FF-4B4E-8863-0D608BE6E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06" y="414433"/>
            <a:ext cx="9099988" cy="59995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Catatan :</a:t>
            </a:r>
          </a:p>
          <a:p>
            <a:pPr lvl="0"/>
            <a:r>
              <a:rPr lang="id-ID" sz="2400" dirty="0"/>
              <a:t>Biaya Komponen Dalam Negeri (KDN) adalah biaya material langsung (bahan baku), peralatan (barang jadi), biaya manajemen proyek dan perekayasaan, alat kerja/fasilitas kerja, konstruksi dan fabrikasi, dan jasa lainnya dari dalam negeri.</a:t>
            </a:r>
          </a:p>
          <a:p>
            <a:pPr lvl="0"/>
            <a:r>
              <a:rPr lang="id-ID" sz="2400" dirty="0"/>
              <a:t>Biaya Komponen Luar Negeri (KLN) adalah biaya material langsung (bahan baku), peralatan (barang jadi), biaya manajemen proyek dan perekayasaan, alat kerja/fasilitas kerja, konstruksi dan fabrikasi, dan jasa lainnya dari luar negeri.</a:t>
            </a:r>
          </a:p>
          <a:p>
            <a:pPr lvl="0"/>
            <a:r>
              <a:rPr lang="id-ID" sz="2400" dirty="0"/>
              <a:t>Formula perhitungan :</a:t>
            </a:r>
          </a:p>
          <a:p>
            <a:pPr marL="722313" lvl="0" indent="-182563"/>
            <a:r>
              <a:rPr lang="id-ID" sz="2400" dirty="0">
                <a:solidFill>
                  <a:srgbClr val="C00000"/>
                </a:solidFill>
              </a:rPr>
              <a:t>%TKDN Gabungan (9E) = </a:t>
            </a:r>
          </a:p>
          <a:p>
            <a:pPr marL="1887538" lvl="0" indent="0">
              <a:buNone/>
            </a:pPr>
            <a:r>
              <a:rPr lang="id-ID" sz="2400" dirty="0">
                <a:solidFill>
                  <a:srgbClr val="C00000"/>
                </a:solidFill>
              </a:rPr>
              <a:t>(9C – 9B) / 9C x 100%</a:t>
            </a:r>
          </a:p>
        </p:txBody>
      </p:sp>
    </p:spTree>
    <p:extLst>
      <p:ext uri="{BB962C8B-B14F-4D97-AF65-F5344CB8AC3E}">
        <p14:creationId xmlns:p14="http://schemas.microsoft.com/office/powerpoint/2010/main" val="15765752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0C15949-7DBE-4FA0-B5D7-AF40BCB84C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t="8014" r="17250"/>
          <a:stretch/>
        </p:blipFill>
        <p:spPr>
          <a:xfrm>
            <a:off x="0" y="-29545"/>
            <a:ext cx="9144000" cy="6887545"/>
          </a:xfrm>
          <a:prstGeom prst="rect">
            <a:avLst/>
          </a:prstGeo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F7D643D4-FC70-43B3-8644-42A04C8C68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4388728"/>
              </p:ext>
            </p:extLst>
          </p:nvPr>
        </p:nvGraphicFramePr>
        <p:xfrm>
          <a:off x="0" y="0"/>
          <a:ext cx="9144000" cy="6831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4650DE0B-0E61-4FF2-BB85-010B07ACF88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9" t="20291" r="17186" b="22371"/>
          <a:stretch/>
        </p:blipFill>
        <p:spPr>
          <a:xfrm>
            <a:off x="9832" y="5034116"/>
            <a:ext cx="3647768" cy="1823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3285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0C15949-7DBE-4FA0-B5D7-AF40BCB84C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t="8014" r="17250"/>
          <a:stretch/>
        </p:blipFill>
        <p:spPr>
          <a:xfrm>
            <a:off x="0" y="-29545"/>
            <a:ext cx="9144000" cy="68875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97C2E4-E010-497B-9880-43229B1769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397" y="5197281"/>
            <a:ext cx="2503597" cy="16607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6648C4E-00EB-4B26-A128-45D2EF0A69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05" y="0"/>
            <a:ext cx="9099989" cy="6831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5406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0C15949-7DBE-4FA0-B5D7-AF40BCB84C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t="8014" r="17250"/>
          <a:stretch/>
        </p:blipFill>
        <p:spPr>
          <a:xfrm>
            <a:off x="0" y="-29545"/>
            <a:ext cx="9144000" cy="68875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9BB2324-63DF-4331-B0CA-8A1D754399D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" t="13333" r="32500" b="28333"/>
          <a:stretch/>
        </p:blipFill>
        <p:spPr>
          <a:xfrm>
            <a:off x="-22006" y="4186084"/>
            <a:ext cx="3962400" cy="2667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7C0114F-64A0-429D-8CFE-A666F1698D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787" y="5357048"/>
            <a:ext cx="2244213" cy="1488661"/>
          </a:xfrm>
          <a:prstGeom prst="rect">
            <a:avLst/>
          </a:prstGeo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C38CB303-C905-4AF7-8191-FDB7A7826953}"/>
              </a:ext>
            </a:extLst>
          </p:cNvPr>
          <p:cNvGraphicFramePr/>
          <p:nvPr/>
        </p:nvGraphicFramePr>
        <p:xfrm>
          <a:off x="0" y="76200"/>
          <a:ext cx="9121994" cy="662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8040161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0C15949-7DBE-4FA0-B5D7-AF40BCB84C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t="8014" r="17250"/>
          <a:stretch/>
        </p:blipFill>
        <p:spPr>
          <a:xfrm>
            <a:off x="0" y="-29545"/>
            <a:ext cx="9144000" cy="68875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B48AB95-C43A-4D8E-BFDE-F035537BB1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199" y="5357048"/>
            <a:ext cx="2244213" cy="148866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87521-A0FF-4B4E-8863-0D608BE6E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291"/>
            <a:ext cx="9121994" cy="684570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d-ID" sz="3200" dirty="0"/>
              <a:t>Pasal 67 Peraturan Presiden nomor 16 tahun 2018 jo Perpres 12/2021 tentang Pengadaan Barang/Jasa Pemerintah :</a:t>
            </a:r>
          </a:p>
          <a:p>
            <a:pPr marL="0" indent="0">
              <a:buNone/>
            </a:pPr>
            <a:endParaRPr lang="id-ID" sz="3200" dirty="0"/>
          </a:p>
          <a:p>
            <a:pPr lvl="0"/>
            <a:r>
              <a:rPr lang="id-ID" sz="3200" dirty="0">
                <a:solidFill>
                  <a:srgbClr val="C00000"/>
                </a:solidFill>
              </a:rPr>
              <a:t>Preferensi harga diperhitungkan dalam evaluasi harga penawaran </a:t>
            </a:r>
            <a:r>
              <a:rPr lang="id-ID" sz="3200" dirty="0"/>
              <a:t>yang telah memenuhi persyaratan administrasi dan teknis.</a:t>
            </a:r>
          </a:p>
          <a:p>
            <a:pPr lvl="0"/>
            <a:r>
              <a:rPr lang="id-ID" sz="3200" dirty="0"/>
              <a:t>Penetapan pemenang berdasarkan urutan harga terendah Hasil Evaluasi Akhir (HEA).</a:t>
            </a:r>
          </a:p>
          <a:p>
            <a:pPr lvl="0"/>
            <a:r>
              <a:rPr lang="id-ID" sz="3200" dirty="0"/>
              <a:t>Dalam hal terdapat 2 (dua) atau lebih penawaran dengan HEA terendah yang sama, penawar dengan. TKDN lebih besar ditetapkan sebagai pemenang.</a:t>
            </a:r>
          </a:p>
          <a:p>
            <a:endParaRPr lang="id-ID" sz="3200" dirty="0"/>
          </a:p>
        </p:txBody>
      </p:sp>
    </p:spTree>
    <p:extLst>
      <p:ext uri="{BB962C8B-B14F-4D97-AF65-F5344CB8AC3E}">
        <p14:creationId xmlns:p14="http://schemas.microsoft.com/office/powerpoint/2010/main" val="19890324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0C15949-7DBE-4FA0-B5D7-AF40BCB84C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t="8014" r="17250"/>
          <a:stretch/>
        </p:blipFill>
        <p:spPr>
          <a:xfrm>
            <a:off x="0" y="-29545"/>
            <a:ext cx="9144000" cy="68875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0DBCAEB-95B6-45C5-BFE2-65A909BFAA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" t="13333" r="32500" b="28333"/>
          <a:stretch/>
        </p:blipFill>
        <p:spPr>
          <a:xfrm>
            <a:off x="-22006" y="4186084"/>
            <a:ext cx="3962400" cy="2667000"/>
          </a:xfrm>
          <a:prstGeom prst="rect">
            <a:avLst/>
          </a:prstGeo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D0444626-460C-41FE-AB4E-5FC735BF40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38258580"/>
              </p:ext>
            </p:extLst>
          </p:nvPr>
        </p:nvGraphicFramePr>
        <p:xfrm>
          <a:off x="0" y="0"/>
          <a:ext cx="9144000" cy="6887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9719781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0C15949-7DBE-4FA0-B5D7-AF40BCB84C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t="8014" r="17250"/>
          <a:stretch/>
        </p:blipFill>
        <p:spPr>
          <a:xfrm>
            <a:off x="0" y="-29545"/>
            <a:ext cx="9144000" cy="6887545"/>
          </a:xfrm>
          <a:prstGeom prst="rect">
            <a:avLst/>
          </a:prstGeo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B834F106-560D-40D0-8D8B-BD28856AEC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5309744"/>
              </p:ext>
            </p:extLst>
          </p:nvPr>
        </p:nvGraphicFramePr>
        <p:xfrm>
          <a:off x="-22006" y="685800"/>
          <a:ext cx="9144000" cy="6145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070109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0C15949-7DBE-4FA0-B5D7-AF40BCB84C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t="8014" r="17250"/>
          <a:stretch/>
        </p:blipFill>
        <p:spPr>
          <a:xfrm>
            <a:off x="0" y="-29545"/>
            <a:ext cx="9144000" cy="6887545"/>
          </a:xfrm>
          <a:prstGeom prst="rect">
            <a:avLst/>
          </a:prstGeo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7A3ABB2B-F03D-469E-80E9-7A2D60F242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7433793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526659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0C15949-7DBE-4FA0-B5D7-AF40BCB84C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t="8014" r="17250"/>
          <a:stretch/>
        </p:blipFill>
        <p:spPr>
          <a:xfrm>
            <a:off x="0" y="-29545"/>
            <a:ext cx="9144000" cy="6887545"/>
          </a:xfrm>
          <a:prstGeom prst="rect">
            <a:avLst/>
          </a:prstGeo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A96C23E8-3592-4A94-AE5E-1FAE9CB8DC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5950426"/>
              </p:ext>
            </p:extLst>
          </p:nvPr>
        </p:nvGraphicFramePr>
        <p:xfrm>
          <a:off x="-22006" y="76200"/>
          <a:ext cx="9166006" cy="670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676676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0C15949-7DBE-4FA0-B5D7-AF40BCB84C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t="8014" r="17250"/>
          <a:stretch/>
        </p:blipFill>
        <p:spPr>
          <a:xfrm>
            <a:off x="0" y="-29545"/>
            <a:ext cx="9144000" cy="6887545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F7975E2-4FAE-4955-BB28-B618BFD64E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152400"/>
            <a:ext cx="9183325" cy="632460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2F6871D-2CE1-4542-8F55-0E2E4E53CC70}"/>
              </a:ext>
            </a:extLst>
          </p:cNvPr>
          <p:cNvSpPr txBox="1">
            <a:spLocks/>
          </p:cNvSpPr>
          <p:nvPr/>
        </p:nvSpPr>
        <p:spPr>
          <a:xfrm>
            <a:off x="4576911" y="1295400"/>
            <a:ext cx="4574458" cy="4182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i="1" dirty="0"/>
              <a:t>Catatan : Harga dalam jutaan rupiah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997C2E4-E010-497B-9880-43229B1769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397" y="5197281"/>
            <a:ext cx="2503597" cy="166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8429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0C15949-7DBE-4FA0-B5D7-AF40BCB84C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t="8014" r="17250"/>
          <a:stretch/>
        </p:blipFill>
        <p:spPr>
          <a:xfrm>
            <a:off x="0" y="-29545"/>
            <a:ext cx="9144000" cy="68875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97C2E4-E010-497B-9880-43229B1769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397" y="5197281"/>
            <a:ext cx="2503597" cy="1660719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8D082A0-725C-4248-B480-865FDD3BEE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t="78686"/>
          <a:stretch/>
        </p:blipFill>
        <p:spPr>
          <a:xfrm>
            <a:off x="34296" y="5486400"/>
            <a:ext cx="9090039" cy="134532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48D508A-5426-44C9-8F79-6ADB78CF4B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4748" y="26280"/>
            <a:ext cx="9158748" cy="5460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3932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0C15949-7DBE-4FA0-B5D7-AF40BCB84C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t="8014" r="17250"/>
          <a:stretch/>
        </p:blipFill>
        <p:spPr>
          <a:xfrm>
            <a:off x="0" y="-29545"/>
            <a:ext cx="9144000" cy="688754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87521-A0FF-4B4E-8863-0D608BE6E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458" y="4077562"/>
            <a:ext cx="8992244" cy="2747547"/>
          </a:xfrm>
        </p:spPr>
        <p:txBody>
          <a:bodyPr/>
          <a:lstStyle/>
          <a:p>
            <a:r>
              <a:rPr lang="id-ID" dirty="0"/>
              <a:t>Catatan :</a:t>
            </a:r>
          </a:p>
          <a:p>
            <a:pPr lvl="0"/>
            <a:r>
              <a:rPr lang="id-ID" dirty="0"/>
              <a:t>Preferensi harga untuk barang/jasa dalam negeri diberlakukan pada pengadaan barang/jasa yang dibiayai murni dengan nilai di atas Rp.100 miliar.</a:t>
            </a:r>
          </a:p>
          <a:p>
            <a:pPr lvl="0"/>
            <a:r>
              <a:rPr lang="id-ID" dirty="0"/>
              <a:t>Preferensi untuk kontraktor nasional diberikan sepanjang terdapat kontraktor asing sebagai peserta lelang.</a:t>
            </a:r>
          </a:p>
          <a:p>
            <a:pPr lvl="0"/>
            <a:r>
              <a:rPr lang="id-ID" dirty="0"/>
              <a:t>Apabila terdapat dua atau lebih penawaran dengan HEA yang sama maka penawar dengan TKDN terbesar adalah sebagai pemenang.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FD3464C-A41A-4C6F-B011-2DD38AD0CC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581" y="32891"/>
            <a:ext cx="9114620" cy="410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2033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0C15949-7DBE-4FA0-B5D7-AF40BCB84C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t="8014" r="17250"/>
          <a:stretch/>
        </p:blipFill>
        <p:spPr>
          <a:xfrm>
            <a:off x="0" y="-29545"/>
            <a:ext cx="9144000" cy="688754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87521-A0FF-4B4E-8863-0D608BE6E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06" y="0"/>
            <a:ext cx="9121994" cy="2438401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id-ID" sz="1800" dirty="0"/>
              <a:t>Pasal 15 PerMen Perindustrian 16/M-IND/PER/2/2011 tentang Ketentuan dan Tata Cara Penghitungan Tingkat Komponen Dalam Negeri, </a:t>
            </a:r>
            <a:r>
              <a:rPr lang="id-ID" sz="1800" i="1" dirty="0"/>
              <a:t>Penyedia barang/jasa yang </a:t>
            </a:r>
            <a:r>
              <a:rPr lang="id-ID" sz="1800" i="1" dirty="0">
                <a:solidFill>
                  <a:srgbClr val="C00000"/>
                </a:solidFill>
              </a:rPr>
              <a:t>dengan sengaja </a:t>
            </a:r>
            <a:r>
              <a:rPr lang="id-ID" sz="1800" i="1" dirty="0"/>
              <a:t>menyediakan barang/jasa dengan nilai </a:t>
            </a:r>
            <a:r>
              <a:rPr lang="id-ID" sz="1800" i="1" dirty="0">
                <a:solidFill>
                  <a:srgbClr val="C00000"/>
                </a:solidFill>
              </a:rPr>
              <a:t>TKDN realisasi pelaksanaan yang tidak sesuai </a:t>
            </a:r>
            <a:r>
              <a:rPr lang="id-ID" sz="1800" i="1" dirty="0"/>
              <a:t>dengan nilai TKDN penawaran dikenakan sanksi finansial. </a:t>
            </a:r>
            <a:r>
              <a:rPr lang="id-ID" sz="1800" dirty="0">
                <a:solidFill>
                  <a:srgbClr val="C00000"/>
                </a:solidFill>
              </a:rPr>
              <a:t>Sanksi ini dihitung berdasarkan perbedaan antara nilai TKDN penawaran dengan nilai TKDN realisasi pelaksanaan dikalikan dengan harga penawaran, dengan perbedaan nilai TKDN maksimal sebesar 15%.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997C2E4-E010-497B-9880-43229B1769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397" y="5197281"/>
            <a:ext cx="2503597" cy="166071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FA153B6-F231-47FF-8EA6-24E047BD9B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33601"/>
            <a:ext cx="91440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8540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0C15949-7DBE-4FA0-B5D7-AF40BCB84C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t="8014" r="17250"/>
          <a:stretch/>
        </p:blipFill>
        <p:spPr>
          <a:xfrm>
            <a:off x="0" y="-29545"/>
            <a:ext cx="9144000" cy="68875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BEAE907-88C1-4DB8-9B9B-08826687BB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006" y="0"/>
            <a:ext cx="9144000" cy="1676400"/>
          </a:xfrm>
          <a:prstGeom prst="rect">
            <a:avLst/>
          </a:prstGeom>
        </p:spPr>
      </p:pic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C6936B7A-7E7A-4F41-883F-9384308123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0424694"/>
              </p:ext>
            </p:extLst>
          </p:nvPr>
        </p:nvGraphicFramePr>
        <p:xfrm>
          <a:off x="0" y="-29545"/>
          <a:ext cx="9121994" cy="68612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7739249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0C15949-7DBE-4FA0-B5D7-AF40BCB84C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t="8014" r="17250"/>
          <a:stretch/>
        </p:blipFill>
        <p:spPr>
          <a:xfrm>
            <a:off x="0" y="-29545"/>
            <a:ext cx="9144000" cy="688754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A8D7A1D-C022-4724-A528-14511B646C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6" y="0"/>
            <a:ext cx="9099988" cy="1676400"/>
          </a:xfrm>
          <a:prstGeom prst="rect">
            <a:avLst/>
          </a:prstGeom>
        </p:spPr>
      </p:pic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E7A54A90-8636-4E52-A074-D05D50ED1F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9001430"/>
              </p:ext>
            </p:extLst>
          </p:nvPr>
        </p:nvGraphicFramePr>
        <p:xfrm>
          <a:off x="0" y="-29545"/>
          <a:ext cx="9121994" cy="68875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88113689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2" name="Google Shape;672;p25"/>
          <p:cNvGrpSpPr/>
          <p:nvPr/>
        </p:nvGrpSpPr>
        <p:grpSpPr>
          <a:xfrm>
            <a:off x="4662960" y="849766"/>
            <a:ext cx="3712675" cy="5292483"/>
            <a:chOff x="712750" y="276500"/>
            <a:chExt cx="3712675" cy="2223900"/>
          </a:xfrm>
        </p:grpSpPr>
        <p:sp>
          <p:nvSpPr>
            <p:cNvPr id="673" name="Google Shape;673;p25"/>
            <p:cNvSpPr/>
            <p:nvPr/>
          </p:nvSpPr>
          <p:spPr>
            <a:xfrm>
              <a:off x="712750" y="276500"/>
              <a:ext cx="3712500" cy="2223900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74" name="Google Shape;674;p25"/>
            <p:cNvSpPr/>
            <p:nvPr/>
          </p:nvSpPr>
          <p:spPr>
            <a:xfrm>
              <a:off x="875797" y="560875"/>
              <a:ext cx="135300" cy="135300"/>
            </a:xfrm>
            <a:prstGeom prst="ellipse">
              <a:avLst/>
            </a:prstGeom>
            <a:solidFill>
              <a:srgbClr val="CEF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75" name="Google Shape;675;p25"/>
            <p:cNvSpPr/>
            <p:nvPr/>
          </p:nvSpPr>
          <p:spPr>
            <a:xfrm>
              <a:off x="875797" y="940845"/>
              <a:ext cx="135300" cy="135300"/>
            </a:xfrm>
            <a:prstGeom prst="ellipse">
              <a:avLst/>
            </a:prstGeom>
            <a:solidFill>
              <a:srgbClr val="CEF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76" name="Google Shape;676;p25"/>
            <p:cNvSpPr/>
            <p:nvPr/>
          </p:nvSpPr>
          <p:spPr>
            <a:xfrm>
              <a:off x="875797" y="1320815"/>
              <a:ext cx="135300" cy="135300"/>
            </a:xfrm>
            <a:prstGeom prst="ellipse">
              <a:avLst/>
            </a:prstGeom>
            <a:solidFill>
              <a:srgbClr val="CEF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77" name="Google Shape;677;p25"/>
            <p:cNvSpPr/>
            <p:nvPr/>
          </p:nvSpPr>
          <p:spPr>
            <a:xfrm>
              <a:off x="875797" y="1700786"/>
              <a:ext cx="135300" cy="135300"/>
            </a:xfrm>
            <a:prstGeom prst="ellipse">
              <a:avLst/>
            </a:prstGeom>
            <a:solidFill>
              <a:srgbClr val="CEF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cxnSp>
          <p:nvCxnSpPr>
            <p:cNvPr id="678" name="Google Shape;678;p25"/>
            <p:cNvCxnSpPr/>
            <p:nvPr/>
          </p:nvCxnSpPr>
          <p:spPr>
            <a:xfrm>
              <a:off x="1156025" y="544725"/>
              <a:ext cx="3269400" cy="0"/>
            </a:xfrm>
            <a:prstGeom prst="straightConnector1">
              <a:avLst/>
            </a:prstGeom>
            <a:noFill/>
            <a:ln w="9525" cap="flat" cmpd="sng">
              <a:solidFill>
                <a:srgbClr val="ECECEC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9" name="Google Shape;679;p25"/>
            <p:cNvCxnSpPr/>
            <p:nvPr/>
          </p:nvCxnSpPr>
          <p:spPr>
            <a:xfrm>
              <a:off x="1156025" y="825950"/>
              <a:ext cx="3269400" cy="0"/>
            </a:xfrm>
            <a:prstGeom prst="straightConnector1">
              <a:avLst/>
            </a:prstGeom>
            <a:noFill/>
            <a:ln w="9525" cap="flat" cmpd="sng">
              <a:solidFill>
                <a:srgbClr val="ECECEC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0" name="Google Shape;680;p25"/>
            <p:cNvCxnSpPr/>
            <p:nvPr/>
          </p:nvCxnSpPr>
          <p:spPr>
            <a:xfrm>
              <a:off x="1156025" y="1107175"/>
              <a:ext cx="3269400" cy="0"/>
            </a:xfrm>
            <a:prstGeom prst="straightConnector1">
              <a:avLst/>
            </a:prstGeom>
            <a:noFill/>
            <a:ln w="9525" cap="flat" cmpd="sng">
              <a:solidFill>
                <a:srgbClr val="ECECEC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1" name="Google Shape;681;p25"/>
            <p:cNvCxnSpPr/>
            <p:nvPr/>
          </p:nvCxnSpPr>
          <p:spPr>
            <a:xfrm>
              <a:off x="1156025" y="1388400"/>
              <a:ext cx="3269400" cy="0"/>
            </a:xfrm>
            <a:prstGeom prst="straightConnector1">
              <a:avLst/>
            </a:prstGeom>
            <a:noFill/>
            <a:ln w="9525" cap="flat" cmpd="sng">
              <a:solidFill>
                <a:srgbClr val="ECECEC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2" name="Google Shape;682;p25"/>
            <p:cNvCxnSpPr/>
            <p:nvPr/>
          </p:nvCxnSpPr>
          <p:spPr>
            <a:xfrm>
              <a:off x="1156025" y="1669625"/>
              <a:ext cx="3269400" cy="0"/>
            </a:xfrm>
            <a:prstGeom prst="straightConnector1">
              <a:avLst/>
            </a:prstGeom>
            <a:noFill/>
            <a:ln w="9525" cap="flat" cmpd="sng">
              <a:solidFill>
                <a:srgbClr val="ECECEC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3" name="Google Shape;683;p25"/>
            <p:cNvCxnSpPr/>
            <p:nvPr/>
          </p:nvCxnSpPr>
          <p:spPr>
            <a:xfrm>
              <a:off x="1156025" y="1950850"/>
              <a:ext cx="3269400" cy="0"/>
            </a:xfrm>
            <a:prstGeom prst="straightConnector1">
              <a:avLst/>
            </a:prstGeom>
            <a:noFill/>
            <a:ln w="9525" cap="flat" cmpd="sng">
              <a:solidFill>
                <a:srgbClr val="ECECEC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4" name="Google Shape;684;p25"/>
            <p:cNvCxnSpPr/>
            <p:nvPr/>
          </p:nvCxnSpPr>
          <p:spPr>
            <a:xfrm>
              <a:off x="1156025" y="2232075"/>
              <a:ext cx="3269400" cy="0"/>
            </a:xfrm>
            <a:prstGeom prst="straightConnector1">
              <a:avLst/>
            </a:prstGeom>
            <a:noFill/>
            <a:ln w="9525" cap="flat" cmpd="sng">
              <a:solidFill>
                <a:srgbClr val="ECECEC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5" name="Google Shape;685;p25"/>
            <p:cNvCxnSpPr/>
            <p:nvPr/>
          </p:nvCxnSpPr>
          <p:spPr>
            <a:xfrm>
              <a:off x="1156025" y="276500"/>
              <a:ext cx="0" cy="2212800"/>
            </a:xfrm>
            <a:prstGeom prst="straightConnector1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686" name="Google Shape;686;p25"/>
            <p:cNvSpPr/>
            <p:nvPr/>
          </p:nvSpPr>
          <p:spPr>
            <a:xfrm>
              <a:off x="875797" y="2080736"/>
              <a:ext cx="135300" cy="135300"/>
            </a:xfrm>
            <a:prstGeom prst="ellipse">
              <a:avLst/>
            </a:prstGeom>
            <a:solidFill>
              <a:srgbClr val="CEF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702" name="Google Shape;702;p25"/>
          <p:cNvGrpSpPr/>
          <p:nvPr/>
        </p:nvGrpSpPr>
        <p:grpSpPr>
          <a:xfrm>
            <a:off x="768361" y="849767"/>
            <a:ext cx="3712675" cy="5292492"/>
            <a:chOff x="712750" y="276500"/>
            <a:chExt cx="3712675" cy="2223900"/>
          </a:xfrm>
        </p:grpSpPr>
        <p:sp>
          <p:nvSpPr>
            <p:cNvPr id="703" name="Google Shape;703;p25"/>
            <p:cNvSpPr/>
            <p:nvPr/>
          </p:nvSpPr>
          <p:spPr>
            <a:xfrm>
              <a:off x="712750" y="276500"/>
              <a:ext cx="3712500" cy="2223900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704" name="Google Shape;704;p25"/>
            <p:cNvSpPr/>
            <p:nvPr/>
          </p:nvSpPr>
          <p:spPr>
            <a:xfrm>
              <a:off x="875797" y="560875"/>
              <a:ext cx="135300" cy="135300"/>
            </a:xfrm>
            <a:prstGeom prst="ellipse">
              <a:avLst/>
            </a:prstGeom>
            <a:solidFill>
              <a:srgbClr val="CEF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705" name="Google Shape;705;p25"/>
            <p:cNvSpPr/>
            <p:nvPr/>
          </p:nvSpPr>
          <p:spPr>
            <a:xfrm>
              <a:off x="875797" y="940845"/>
              <a:ext cx="135300" cy="135300"/>
            </a:xfrm>
            <a:prstGeom prst="ellipse">
              <a:avLst/>
            </a:prstGeom>
            <a:solidFill>
              <a:srgbClr val="CEF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706" name="Google Shape;706;p25"/>
            <p:cNvSpPr/>
            <p:nvPr/>
          </p:nvSpPr>
          <p:spPr>
            <a:xfrm>
              <a:off x="875797" y="1320815"/>
              <a:ext cx="135300" cy="135300"/>
            </a:xfrm>
            <a:prstGeom prst="ellipse">
              <a:avLst/>
            </a:prstGeom>
            <a:solidFill>
              <a:srgbClr val="CEF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707" name="Google Shape;707;p25"/>
            <p:cNvSpPr/>
            <p:nvPr/>
          </p:nvSpPr>
          <p:spPr>
            <a:xfrm>
              <a:off x="875797" y="1700786"/>
              <a:ext cx="135300" cy="135300"/>
            </a:xfrm>
            <a:prstGeom prst="ellipse">
              <a:avLst/>
            </a:prstGeom>
            <a:solidFill>
              <a:srgbClr val="CEF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cxnSp>
          <p:nvCxnSpPr>
            <p:cNvPr id="708" name="Google Shape;708;p25"/>
            <p:cNvCxnSpPr/>
            <p:nvPr/>
          </p:nvCxnSpPr>
          <p:spPr>
            <a:xfrm>
              <a:off x="1156025" y="544725"/>
              <a:ext cx="3269400" cy="0"/>
            </a:xfrm>
            <a:prstGeom prst="straightConnector1">
              <a:avLst/>
            </a:prstGeom>
            <a:noFill/>
            <a:ln w="9525" cap="flat" cmpd="sng">
              <a:solidFill>
                <a:srgbClr val="ECECEC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9" name="Google Shape;709;p25"/>
            <p:cNvCxnSpPr/>
            <p:nvPr/>
          </p:nvCxnSpPr>
          <p:spPr>
            <a:xfrm>
              <a:off x="1156025" y="825950"/>
              <a:ext cx="3269400" cy="0"/>
            </a:xfrm>
            <a:prstGeom prst="straightConnector1">
              <a:avLst/>
            </a:prstGeom>
            <a:noFill/>
            <a:ln w="9525" cap="flat" cmpd="sng">
              <a:solidFill>
                <a:srgbClr val="ECECEC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0" name="Google Shape;710;p25"/>
            <p:cNvCxnSpPr/>
            <p:nvPr/>
          </p:nvCxnSpPr>
          <p:spPr>
            <a:xfrm>
              <a:off x="1156025" y="1107175"/>
              <a:ext cx="3269400" cy="0"/>
            </a:xfrm>
            <a:prstGeom prst="straightConnector1">
              <a:avLst/>
            </a:prstGeom>
            <a:noFill/>
            <a:ln w="9525" cap="flat" cmpd="sng">
              <a:solidFill>
                <a:srgbClr val="ECECEC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1" name="Google Shape;711;p25"/>
            <p:cNvCxnSpPr/>
            <p:nvPr/>
          </p:nvCxnSpPr>
          <p:spPr>
            <a:xfrm>
              <a:off x="1156025" y="1388400"/>
              <a:ext cx="3269400" cy="0"/>
            </a:xfrm>
            <a:prstGeom prst="straightConnector1">
              <a:avLst/>
            </a:prstGeom>
            <a:noFill/>
            <a:ln w="9525" cap="flat" cmpd="sng">
              <a:solidFill>
                <a:srgbClr val="ECECEC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2" name="Google Shape;712;p25"/>
            <p:cNvCxnSpPr/>
            <p:nvPr/>
          </p:nvCxnSpPr>
          <p:spPr>
            <a:xfrm>
              <a:off x="1156025" y="1669625"/>
              <a:ext cx="3269400" cy="0"/>
            </a:xfrm>
            <a:prstGeom prst="straightConnector1">
              <a:avLst/>
            </a:prstGeom>
            <a:noFill/>
            <a:ln w="9525" cap="flat" cmpd="sng">
              <a:solidFill>
                <a:srgbClr val="ECECEC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3" name="Google Shape;713;p25"/>
            <p:cNvCxnSpPr/>
            <p:nvPr/>
          </p:nvCxnSpPr>
          <p:spPr>
            <a:xfrm>
              <a:off x="1156025" y="1950850"/>
              <a:ext cx="3269400" cy="0"/>
            </a:xfrm>
            <a:prstGeom prst="straightConnector1">
              <a:avLst/>
            </a:prstGeom>
            <a:noFill/>
            <a:ln w="9525" cap="flat" cmpd="sng">
              <a:solidFill>
                <a:srgbClr val="ECECEC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4" name="Google Shape;714;p25"/>
            <p:cNvCxnSpPr/>
            <p:nvPr/>
          </p:nvCxnSpPr>
          <p:spPr>
            <a:xfrm>
              <a:off x="1156025" y="2232075"/>
              <a:ext cx="3269400" cy="0"/>
            </a:xfrm>
            <a:prstGeom prst="straightConnector1">
              <a:avLst/>
            </a:prstGeom>
            <a:noFill/>
            <a:ln w="9525" cap="flat" cmpd="sng">
              <a:solidFill>
                <a:srgbClr val="ECECEC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5" name="Google Shape;715;p25"/>
            <p:cNvCxnSpPr/>
            <p:nvPr/>
          </p:nvCxnSpPr>
          <p:spPr>
            <a:xfrm>
              <a:off x="1156025" y="276500"/>
              <a:ext cx="0" cy="2212800"/>
            </a:xfrm>
            <a:prstGeom prst="straightConnector1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716" name="Google Shape;716;p25"/>
            <p:cNvSpPr/>
            <p:nvPr/>
          </p:nvSpPr>
          <p:spPr>
            <a:xfrm>
              <a:off x="875797" y="2080736"/>
              <a:ext cx="135300" cy="135300"/>
            </a:xfrm>
            <a:prstGeom prst="ellipse">
              <a:avLst/>
            </a:prstGeom>
            <a:solidFill>
              <a:srgbClr val="CEF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718" name="Google Shape;718;p25"/>
          <p:cNvSpPr txBox="1">
            <a:spLocks noGrp="1"/>
          </p:cNvSpPr>
          <p:nvPr>
            <p:ph type="ctrTitle" idx="2"/>
          </p:nvPr>
        </p:nvSpPr>
        <p:spPr>
          <a:xfrm>
            <a:off x="1224080" y="848419"/>
            <a:ext cx="3213911" cy="130893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r>
              <a:rPr lang="id-ID" sz="1800" dirty="0"/>
              <a:t>Peraturan BPKP 3/2019 tentang Pedoman Pengawasan Intern Atas Pengadaan Barang/Jasa Pemerintah (Lampiran III.5.7)</a:t>
            </a:r>
            <a:endParaRPr sz="2000" dirty="0"/>
          </a:p>
        </p:txBody>
      </p:sp>
      <p:sp>
        <p:nvSpPr>
          <p:cNvPr id="719" name="Google Shape;719;p25"/>
          <p:cNvSpPr txBox="1">
            <a:spLocks noGrp="1"/>
          </p:cNvSpPr>
          <p:nvPr>
            <p:ph type="subTitle" idx="1"/>
          </p:nvPr>
        </p:nvSpPr>
        <p:spPr>
          <a:xfrm>
            <a:off x="1208629" y="2124874"/>
            <a:ext cx="3260132" cy="3990957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/>
            <a:r>
              <a:rPr lang="id-ID" sz="2800" dirty="0"/>
              <a:t>Tujuan Audit PBJ Aspek Pencapaian TKDN </a:t>
            </a:r>
            <a:r>
              <a:rPr lang="id-ID" sz="2800" dirty="0">
                <a:sym typeface="Wingdings" panose="05000000000000000000" pitchFamily="2" charset="2"/>
              </a:rPr>
              <a:t> </a:t>
            </a:r>
            <a:r>
              <a:rPr lang="id-ID" sz="2800" dirty="0">
                <a:solidFill>
                  <a:srgbClr val="C00000"/>
                </a:solidFill>
              </a:rPr>
              <a:t>meyakinkan PBJ telah memaksimalkan penggunaan komponen dalam negeri. </a:t>
            </a:r>
          </a:p>
        </p:txBody>
      </p:sp>
      <p:sp>
        <p:nvSpPr>
          <p:cNvPr id="722" name="Google Shape;722;p25"/>
          <p:cNvSpPr txBox="1">
            <a:spLocks noGrp="1"/>
          </p:cNvSpPr>
          <p:nvPr>
            <p:ph type="subTitle" idx="5"/>
          </p:nvPr>
        </p:nvSpPr>
        <p:spPr>
          <a:xfrm>
            <a:off x="5124353" y="2150964"/>
            <a:ext cx="3213909" cy="400285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/>
            <a:r>
              <a:rPr lang="id-ID" sz="2800" dirty="0"/>
              <a:t>Tujuan Audit PBJ Aspek Penggunaan PDN </a:t>
            </a:r>
            <a:r>
              <a:rPr lang="id-ID" sz="2800" dirty="0">
                <a:sym typeface="Wingdings" panose="05000000000000000000" pitchFamily="2" charset="2"/>
              </a:rPr>
              <a:t> </a:t>
            </a:r>
            <a:r>
              <a:rPr lang="id-ID" sz="2800" dirty="0">
                <a:solidFill>
                  <a:srgbClr val="C00000"/>
                </a:solidFill>
              </a:rPr>
              <a:t>meyakinkan PBJ telah memaksimalkan penggunaan produk dalam negeri. </a:t>
            </a:r>
            <a:endParaRPr lang="id-ID" sz="3600" dirty="0">
              <a:solidFill>
                <a:srgbClr val="C00000"/>
              </a:solidFill>
            </a:endParaRPr>
          </a:p>
        </p:txBody>
      </p:sp>
      <p:sp>
        <p:nvSpPr>
          <p:cNvPr id="729" name="Google Shape;729;p25"/>
          <p:cNvSpPr/>
          <p:nvPr/>
        </p:nvSpPr>
        <p:spPr>
          <a:xfrm>
            <a:off x="7963671" y="3610275"/>
            <a:ext cx="237470" cy="684305"/>
          </a:xfrm>
          <a:custGeom>
            <a:avLst/>
            <a:gdLst/>
            <a:ahLst/>
            <a:cxnLst/>
            <a:rect l="l" t="t" r="r" b="b"/>
            <a:pathLst>
              <a:path w="3312" h="9545" extrusionOk="0">
                <a:moveTo>
                  <a:pt x="536" y="0"/>
                </a:moveTo>
                <a:cubicBezTo>
                  <a:pt x="520" y="0"/>
                  <a:pt x="503" y="2"/>
                  <a:pt x="489" y="6"/>
                </a:cubicBezTo>
                <a:lnTo>
                  <a:pt x="469" y="16"/>
                </a:lnTo>
                <a:cubicBezTo>
                  <a:pt x="395" y="63"/>
                  <a:pt x="322" y="106"/>
                  <a:pt x="242" y="140"/>
                </a:cubicBezTo>
                <a:cubicBezTo>
                  <a:pt x="218" y="147"/>
                  <a:pt x="198" y="153"/>
                  <a:pt x="178" y="163"/>
                </a:cubicBezTo>
                <a:cubicBezTo>
                  <a:pt x="131" y="180"/>
                  <a:pt x="101" y="210"/>
                  <a:pt x="71" y="244"/>
                </a:cubicBezTo>
                <a:cubicBezTo>
                  <a:pt x="54" y="267"/>
                  <a:pt x="41" y="293"/>
                  <a:pt x="30" y="321"/>
                </a:cubicBezTo>
                <a:cubicBezTo>
                  <a:pt x="18" y="347"/>
                  <a:pt x="10" y="387"/>
                  <a:pt x="4" y="414"/>
                </a:cubicBezTo>
                <a:cubicBezTo>
                  <a:pt x="1" y="451"/>
                  <a:pt x="1" y="484"/>
                  <a:pt x="4" y="521"/>
                </a:cubicBezTo>
                <a:lnTo>
                  <a:pt x="4" y="568"/>
                </a:lnTo>
                <a:cubicBezTo>
                  <a:pt x="7" y="685"/>
                  <a:pt x="10" y="806"/>
                  <a:pt x="27" y="923"/>
                </a:cubicBezTo>
                <a:cubicBezTo>
                  <a:pt x="44" y="1043"/>
                  <a:pt x="74" y="1164"/>
                  <a:pt x="94" y="1287"/>
                </a:cubicBezTo>
                <a:cubicBezTo>
                  <a:pt x="131" y="1521"/>
                  <a:pt x="174" y="1752"/>
                  <a:pt x="238" y="1979"/>
                </a:cubicBezTo>
                <a:cubicBezTo>
                  <a:pt x="271" y="2099"/>
                  <a:pt x="308" y="2217"/>
                  <a:pt x="342" y="2337"/>
                </a:cubicBezTo>
                <a:cubicBezTo>
                  <a:pt x="368" y="2448"/>
                  <a:pt x="395" y="2561"/>
                  <a:pt x="429" y="2672"/>
                </a:cubicBezTo>
                <a:cubicBezTo>
                  <a:pt x="466" y="2795"/>
                  <a:pt x="502" y="2916"/>
                  <a:pt x="535" y="3043"/>
                </a:cubicBezTo>
                <a:cubicBezTo>
                  <a:pt x="566" y="3160"/>
                  <a:pt x="589" y="3277"/>
                  <a:pt x="623" y="3394"/>
                </a:cubicBezTo>
                <a:cubicBezTo>
                  <a:pt x="660" y="3515"/>
                  <a:pt x="696" y="3635"/>
                  <a:pt x="726" y="3755"/>
                </a:cubicBezTo>
                <a:cubicBezTo>
                  <a:pt x="756" y="3879"/>
                  <a:pt x="776" y="3999"/>
                  <a:pt x="803" y="4123"/>
                </a:cubicBezTo>
                <a:cubicBezTo>
                  <a:pt x="853" y="4367"/>
                  <a:pt x="917" y="4611"/>
                  <a:pt x="987" y="4852"/>
                </a:cubicBezTo>
                <a:cubicBezTo>
                  <a:pt x="1017" y="4946"/>
                  <a:pt x="1044" y="5040"/>
                  <a:pt x="1074" y="5137"/>
                </a:cubicBezTo>
                <a:cubicBezTo>
                  <a:pt x="1111" y="5267"/>
                  <a:pt x="1145" y="5398"/>
                  <a:pt x="1188" y="5524"/>
                </a:cubicBezTo>
                <a:cubicBezTo>
                  <a:pt x="1245" y="5699"/>
                  <a:pt x="1302" y="5872"/>
                  <a:pt x="1355" y="6046"/>
                </a:cubicBezTo>
                <a:cubicBezTo>
                  <a:pt x="1422" y="6284"/>
                  <a:pt x="1492" y="6517"/>
                  <a:pt x="1552" y="6755"/>
                </a:cubicBezTo>
                <a:cubicBezTo>
                  <a:pt x="1616" y="6992"/>
                  <a:pt x="1676" y="7227"/>
                  <a:pt x="1736" y="7464"/>
                </a:cubicBezTo>
                <a:cubicBezTo>
                  <a:pt x="1767" y="7588"/>
                  <a:pt x="1800" y="7712"/>
                  <a:pt x="1827" y="7835"/>
                </a:cubicBezTo>
                <a:cubicBezTo>
                  <a:pt x="1840" y="7892"/>
                  <a:pt x="1850" y="7949"/>
                  <a:pt x="1864" y="8006"/>
                </a:cubicBezTo>
                <a:cubicBezTo>
                  <a:pt x="1884" y="8099"/>
                  <a:pt x="1914" y="8187"/>
                  <a:pt x="1944" y="8277"/>
                </a:cubicBezTo>
                <a:cubicBezTo>
                  <a:pt x="1977" y="8388"/>
                  <a:pt x="2020" y="8497"/>
                  <a:pt x="2064" y="8608"/>
                </a:cubicBezTo>
                <a:cubicBezTo>
                  <a:pt x="2085" y="8664"/>
                  <a:pt x="2111" y="8718"/>
                  <a:pt x="2141" y="8772"/>
                </a:cubicBezTo>
                <a:cubicBezTo>
                  <a:pt x="2178" y="8845"/>
                  <a:pt x="2228" y="8919"/>
                  <a:pt x="2281" y="8982"/>
                </a:cubicBezTo>
                <a:cubicBezTo>
                  <a:pt x="2349" y="9063"/>
                  <a:pt x="2426" y="9130"/>
                  <a:pt x="2486" y="9210"/>
                </a:cubicBezTo>
                <a:cubicBezTo>
                  <a:pt x="2516" y="9260"/>
                  <a:pt x="2542" y="9311"/>
                  <a:pt x="2576" y="9357"/>
                </a:cubicBezTo>
                <a:cubicBezTo>
                  <a:pt x="2626" y="9427"/>
                  <a:pt x="2693" y="9481"/>
                  <a:pt x="2773" y="9518"/>
                </a:cubicBezTo>
                <a:cubicBezTo>
                  <a:pt x="2815" y="9535"/>
                  <a:pt x="2864" y="9545"/>
                  <a:pt x="2912" y="9545"/>
                </a:cubicBezTo>
                <a:cubicBezTo>
                  <a:pt x="2930" y="9545"/>
                  <a:pt x="2947" y="9544"/>
                  <a:pt x="2963" y="9541"/>
                </a:cubicBezTo>
                <a:cubicBezTo>
                  <a:pt x="2997" y="9538"/>
                  <a:pt x="3044" y="9524"/>
                  <a:pt x="3071" y="9511"/>
                </a:cubicBezTo>
                <a:cubicBezTo>
                  <a:pt x="3101" y="9498"/>
                  <a:pt x="3124" y="9478"/>
                  <a:pt x="3151" y="9461"/>
                </a:cubicBezTo>
                <a:lnTo>
                  <a:pt x="3171" y="9444"/>
                </a:lnTo>
                <a:cubicBezTo>
                  <a:pt x="3198" y="9421"/>
                  <a:pt x="3224" y="9391"/>
                  <a:pt x="3244" y="9360"/>
                </a:cubicBezTo>
                <a:cubicBezTo>
                  <a:pt x="3284" y="9311"/>
                  <a:pt x="3298" y="9246"/>
                  <a:pt x="3309" y="9183"/>
                </a:cubicBezTo>
                <a:cubicBezTo>
                  <a:pt x="3312" y="9173"/>
                  <a:pt x="3312" y="9160"/>
                  <a:pt x="3312" y="9146"/>
                </a:cubicBezTo>
                <a:cubicBezTo>
                  <a:pt x="3312" y="9130"/>
                  <a:pt x="3312" y="9116"/>
                  <a:pt x="3309" y="9099"/>
                </a:cubicBezTo>
                <a:cubicBezTo>
                  <a:pt x="3301" y="9076"/>
                  <a:pt x="3295" y="9056"/>
                  <a:pt x="3289" y="9033"/>
                </a:cubicBezTo>
                <a:cubicBezTo>
                  <a:pt x="3284" y="9026"/>
                  <a:pt x="3284" y="9016"/>
                  <a:pt x="3281" y="9010"/>
                </a:cubicBezTo>
                <a:cubicBezTo>
                  <a:pt x="3275" y="8990"/>
                  <a:pt x="3272" y="8973"/>
                  <a:pt x="3272" y="8956"/>
                </a:cubicBezTo>
                <a:lnTo>
                  <a:pt x="3268" y="8936"/>
                </a:lnTo>
                <a:lnTo>
                  <a:pt x="3268" y="8925"/>
                </a:lnTo>
                <a:cubicBezTo>
                  <a:pt x="3264" y="8909"/>
                  <a:pt x="3261" y="8892"/>
                  <a:pt x="3258" y="8876"/>
                </a:cubicBezTo>
                <a:cubicBezTo>
                  <a:pt x="3241" y="8829"/>
                  <a:pt x="3224" y="8785"/>
                  <a:pt x="3208" y="8741"/>
                </a:cubicBezTo>
                <a:cubicBezTo>
                  <a:pt x="3215" y="8735"/>
                  <a:pt x="3224" y="8729"/>
                  <a:pt x="3232" y="8718"/>
                </a:cubicBezTo>
                <a:cubicBezTo>
                  <a:pt x="3224" y="8692"/>
                  <a:pt x="3218" y="8664"/>
                  <a:pt x="3211" y="8638"/>
                </a:cubicBezTo>
                <a:cubicBezTo>
                  <a:pt x="3204" y="8611"/>
                  <a:pt x="3198" y="8581"/>
                  <a:pt x="3191" y="8554"/>
                </a:cubicBezTo>
                <a:cubicBezTo>
                  <a:pt x="3168" y="8468"/>
                  <a:pt x="3144" y="8377"/>
                  <a:pt x="3128" y="8287"/>
                </a:cubicBezTo>
                <a:cubicBezTo>
                  <a:pt x="3108" y="8193"/>
                  <a:pt x="3081" y="8076"/>
                  <a:pt x="3054" y="7959"/>
                </a:cubicBezTo>
                <a:lnTo>
                  <a:pt x="2994" y="7688"/>
                </a:lnTo>
                <a:cubicBezTo>
                  <a:pt x="2977" y="7605"/>
                  <a:pt x="2957" y="7514"/>
                  <a:pt x="2937" y="7428"/>
                </a:cubicBezTo>
                <a:cubicBezTo>
                  <a:pt x="2920" y="7377"/>
                  <a:pt x="2903" y="7327"/>
                  <a:pt x="2887" y="7277"/>
                </a:cubicBezTo>
                <a:cubicBezTo>
                  <a:pt x="2820" y="7039"/>
                  <a:pt x="2753" y="6802"/>
                  <a:pt x="2690" y="6565"/>
                </a:cubicBezTo>
                <a:cubicBezTo>
                  <a:pt x="2616" y="6297"/>
                  <a:pt x="2536" y="6033"/>
                  <a:pt x="2449" y="5772"/>
                </a:cubicBezTo>
                <a:cubicBezTo>
                  <a:pt x="2372" y="5541"/>
                  <a:pt x="2301" y="5307"/>
                  <a:pt x="2228" y="5077"/>
                </a:cubicBezTo>
                <a:cubicBezTo>
                  <a:pt x="2185" y="4946"/>
                  <a:pt x="2145" y="4819"/>
                  <a:pt x="2097" y="4691"/>
                </a:cubicBezTo>
                <a:cubicBezTo>
                  <a:pt x="2054" y="4564"/>
                  <a:pt x="2007" y="4434"/>
                  <a:pt x="1960" y="4307"/>
                </a:cubicBezTo>
                <a:cubicBezTo>
                  <a:pt x="1917" y="4197"/>
                  <a:pt x="1880" y="4086"/>
                  <a:pt x="1840" y="3976"/>
                </a:cubicBezTo>
                <a:cubicBezTo>
                  <a:pt x="1810" y="3896"/>
                  <a:pt x="1787" y="3812"/>
                  <a:pt x="1763" y="3732"/>
                </a:cubicBezTo>
                <a:cubicBezTo>
                  <a:pt x="1713" y="3551"/>
                  <a:pt x="1666" y="3371"/>
                  <a:pt x="1616" y="3190"/>
                </a:cubicBezTo>
                <a:cubicBezTo>
                  <a:pt x="1599" y="3140"/>
                  <a:pt x="1579" y="3086"/>
                  <a:pt x="1559" y="3030"/>
                </a:cubicBezTo>
                <a:cubicBezTo>
                  <a:pt x="1532" y="2959"/>
                  <a:pt x="1509" y="2885"/>
                  <a:pt x="1486" y="2815"/>
                </a:cubicBezTo>
                <a:cubicBezTo>
                  <a:pt x="1472" y="2775"/>
                  <a:pt x="1458" y="2738"/>
                  <a:pt x="1446" y="2701"/>
                </a:cubicBezTo>
                <a:cubicBezTo>
                  <a:pt x="1432" y="2658"/>
                  <a:pt x="1418" y="2618"/>
                  <a:pt x="1402" y="2578"/>
                </a:cubicBezTo>
                <a:lnTo>
                  <a:pt x="1389" y="2538"/>
                </a:lnTo>
                <a:cubicBezTo>
                  <a:pt x="1362" y="2461"/>
                  <a:pt x="1335" y="2380"/>
                  <a:pt x="1315" y="2314"/>
                </a:cubicBezTo>
                <a:cubicBezTo>
                  <a:pt x="1278" y="2193"/>
                  <a:pt x="1245" y="2070"/>
                  <a:pt x="1214" y="1949"/>
                </a:cubicBezTo>
                <a:cubicBezTo>
                  <a:pt x="1188" y="1849"/>
                  <a:pt x="1157" y="1741"/>
                  <a:pt x="1128" y="1638"/>
                </a:cubicBezTo>
                <a:cubicBezTo>
                  <a:pt x="1114" y="1595"/>
                  <a:pt x="1101" y="1551"/>
                  <a:pt x="1091" y="1508"/>
                </a:cubicBezTo>
                <a:cubicBezTo>
                  <a:pt x="1077" y="1471"/>
                  <a:pt x="1068" y="1437"/>
                  <a:pt x="1057" y="1400"/>
                </a:cubicBezTo>
                <a:cubicBezTo>
                  <a:pt x="1024" y="1294"/>
                  <a:pt x="984" y="1187"/>
                  <a:pt x="944" y="1083"/>
                </a:cubicBezTo>
                <a:cubicBezTo>
                  <a:pt x="913" y="996"/>
                  <a:pt x="881" y="906"/>
                  <a:pt x="850" y="818"/>
                </a:cubicBezTo>
                <a:cubicBezTo>
                  <a:pt x="840" y="785"/>
                  <a:pt x="827" y="755"/>
                  <a:pt x="816" y="725"/>
                </a:cubicBezTo>
                <a:cubicBezTo>
                  <a:pt x="787" y="642"/>
                  <a:pt x="756" y="554"/>
                  <a:pt x="733" y="464"/>
                </a:cubicBezTo>
                <a:cubicBezTo>
                  <a:pt x="723" y="434"/>
                  <a:pt x="716" y="401"/>
                  <a:pt x="706" y="367"/>
                </a:cubicBezTo>
                <a:cubicBezTo>
                  <a:pt x="696" y="347"/>
                  <a:pt x="683" y="330"/>
                  <a:pt x="673" y="317"/>
                </a:cubicBezTo>
                <a:lnTo>
                  <a:pt x="689" y="297"/>
                </a:lnTo>
                <a:cubicBezTo>
                  <a:pt x="680" y="250"/>
                  <a:pt x="669" y="207"/>
                  <a:pt x="660" y="160"/>
                </a:cubicBezTo>
                <a:cubicBezTo>
                  <a:pt x="653" y="123"/>
                  <a:pt x="656" y="86"/>
                  <a:pt x="673" y="53"/>
                </a:cubicBezTo>
                <a:cubicBezTo>
                  <a:pt x="656" y="36"/>
                  <a:pt x="632" y="20"/>
                  <a:pt x="609" y="13"/>
                </a:cubicBezTo>
                <a:cubicBezTo>
                  <a:pt x="589" y="5"/>
                  <a:pt x="562" y="0"/>
                  <a:pt x="536" y="0"/>
                </a:cubicBezTo>
                <a:close/>
              </a:path>
            </a:pathLst>
          </a:custGeom>
          <a:solidFill>
            <a:srgbClr val="FFF2D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730" name="Google Shape;730;p25"/>
          <p:cNvSpPr/>
          <p:nvPr/>
        </p:nvSpPr>
        <p:spPr>
          <a:xfrm>
            <a:off x="8400324" y="3499151"/>
            <a:ext cx="208002" cy="544146"/>
          </a:xfrm>
          <a:custGeom>
            <a:avLst/>
            <a:gdLst/>
            <a:ahLst/>
            <a:cxnLst/>
            <a:rect l="l" t="t" r="r" b="b"/>
            <a:pathLst>
              <a:path w="2901" h="7590" extrusionOk="0">
                <a:moveTo>
                  <a:pt x="135" y="1"/>
                </a:moveTo>
                <a:cubicBezTo>
                  <a:pt x="121" y="1"/>
                  <a:pt x="107" y="3"/>
                  <a:pt x="95" y="8"/>
                </a:cubicBezTo>
                <a:lnTo>
                  <a:pt x="78" y="14"/>
                </a:lnTo>
                <a:cubicBezTo>
                  <a:pt x="17" y="48"/>
                  <a:pt x="1" y="118"/>
                  <a:pt x="28" y="178"/>
                </a:cubicBezTo>
                <a:cubicBezTo>
                  <a:pt x="115" y="349"/>
                  <a:pt x="192" y="526"/>
                  <a:pt x="269" y="700"/>
                </a:cubicBezTo>
                <a:cubicBezTo>
                  <a:pt x="289" y="743"/>
                  <a:pt x="305" y="787"/>
                  <a:pt x="322" y="830"/>
                </a:cubicBezTo>
                <a:cubicBezTo>
                  <a:pt x="339" y="874"/>
                  <a:pt x="355" y="917"/>
                  <a:pt x="372" y="957"/>
                </a:cubicBezTo>
                <a:cubicBezTo>
                  <a:pt x="405" y="1038"/>
                  <a:pt x="436" y="1118"/>
                  <a:pt x="465" y="1198"/>
                </a:cubicBezTo>
                <a:cubicBezTo>
                  <a:pt x="550" y="1425"/>
                  <a:pt x="630" y="1656"/>
                  <a:pt x="713" y="1887"/>
                </a:cubicBezTo>
                <a:cubicBezTo>
                  <a:pt x="806" y="2144"/>
                  <a:pt x="900" y="2402"/>
                  <a:pt x="1001" y="2660"/>
                </a:cubicBezTo>
                <a:cubicBezTo>
                  <a:pt x="1034" y="2743"/>
                  <a:pt x="1064" y="2830"/>
                  <a:pt x="1098" y="2914"/>
                </a:cubicBezTo>
                <a:cubicBezTo>
                  <a:pt x="1178" y="3141"/>
                  <a:pt x="1262" y="3365"/>
                  <a:pt x="1345" y="3589"/>
                </a:cubicBezTo>
                <a:cubicBezTo>
                  <a:pt x="1385" y="3690"/>
                  <a:pt x="1422" y="3790"/>
                  <a:pt x="1462" y="3890"/>
                </a:cubicBezTo>
                <a:cubicBezTo>
                  <a:pt x="1506" y="3998"/>
                  <a:pt x="1546" y="4105"/>
                  <a:pt x="1586" y="4215"/>
                </a:cubicBezTo>
                <a:cubicBezTo>
                  <a:pt x="1673" y="4449"/>
                  <a:pt x="1757" y="4683"/>
                  <a:pt x="1837" y="4917"/>
                </a:cubicBezTo>
                <a:cubicBezTo>
                  <a:pt x="1877" y="5028"/>
                  <a:pt x="1917" y="5138"/>
                  <a:pt x="1961" y="5248"/>
                </a:cubicBezTo>
                <a:cubicBezTo>
                  <a:pt x="2004" y="5369"/>
                  <a:pt x="2044" y="5492"/>
                  <a:pt x="2084" y="5613"/>
                </a:cubicBezTo>
                <a:cubicBezTo>
                  <a:pt x="2128" y="5740"/>
                  <a:pt x="2165" y="5870"/>
                  <a:pt x="2205" y="5997"/>
                </a:cubicBezTo>
                <a:cubicBezTo>
                  <a:pt x="2238" y="6114"/>
                  <a:pt x="2271" y="6232"/>
                  <a:pt x="2302" y="6352"/>
                </a:cubicBezTo>
                <a:cubicBezTo>
                  <a:pt x="2365" y="6593"/>
                  <a:pt x="2436" y="6834"/>
                  <a:pt x="2512" y="7071"/>
                </a:cubicBezTo>
                <a:cubicBezTo>
                  <a:pt x="2539" y="7144"/>
                  <a:pt x="2563" y="7218"/>
                  <a:pt x="2586" y="7295"/>
                </a:cubicBezTo>
                <a:cubicBezTo>
                  <a:pt x="2600" y="7332"/>
                  <a:pt x="2612" y="7369"/>
                  <a:pt x="2623" y="7409"/>
                </a:cubicBezTo>
                <a:cubicBezTo>
                  <a:pt x="2629" y="7425"/>
                  <a:pt x="2637" y="7439"/>
                  <a:pt x="2640" y="7456"/>
                </a:cubicBezTo>
                <a:cubicBezTo>
                  <a:pt x="2646" y="7473"/>
                  <a:pt x="2653" y="7489"/>
                  <a:pt x="2660" y="7505"/>
                </a:cubicBezTo>
                <a:cubicBezTo>
                  <a:pt x="2666" y="7522"/>
                  <a:pt x="2680" y="7539"/>
                  <a:pt x="2690" y="7553"/>
                </a:cubicBezTo>
                <a:cubicBezTo>
                  <a:pt x="2710" y="7578"/>
                  <a:pt x="2743" y="7590"/>
                  <a:pt x="2776" y="7590"/>
                </a:cubicBezTo>
                <a:cubicBezTo>
                  <a:pt x="2786" y="7590"/>
                  <a:pt x="2797" y="7588"/>
                  <a:pt x="2807" y="7586"/>
                </a:cubicBezTo>
                <a:cubicBezTo>
                  <a:pt x="2827" y="7583"/>
                  <a:pt x="2844" y="7573"/>
                  <a:pt x="2860" y="7559"/>
                </a:cubicBezTo>
                <a:cubicBezTo>
                  <a:pt x="2873" y="7546"/>
                  <a:pt x="2884" y="7530"/>
                  <a:pt x="2890" y="7509"/>
                </a:cubicBezTo>
                <a:cubicBezTo>
                  <a:pt x="2893" y="7493"/>
                  <a:pt x="2897" y="7479"/>
                  <a:pt x="2901" y="7462"/>
                </a:cubicBezTo>
                <a:cubicBezTo>
                  <a:pt x="2901" y="7449"/>
                  <a:pt x="2897" y="7432"/>
                  <a:pt x="2897" y="7419"/>
                </a:cubicBezTo>
                <a:cubicBezTo>
                  <a:pt x="2893" y="7405"/>
                  <a:pt x="2890" y="7392"/>
                  <a:pt x="2890" y="7379"/>
                </a:cubicBezTo>
                <a:cubicBezTo>
                  <a:pt x="2884" y="7352"/>
                  <a:pt x="2877" y="7322"/>
                  <a:pt x="2870" y="7295"/>
                </a:cubicBezTo>
                <a:cubicBezTo>
                  <a:pt x="2853" y="7235"/>
                  <a:pt x="2833" y="7175"/>
                  <a:pt x="2817" y="7115"/>
                </a:cubicBezTo>
                <a:cubicBezTo>
                  <a:pt x="2780" y="7001"/>
                  <a:pt x="2743" y="6883"/>
                  <a:pt x="2706" y="6770"/>
                </a:cubicBezTo>
                <a:cubicBezTo>
                  <a:pt x="2669" y="6643"/>
                  <a:pt x="2633" y="6519"/>
                  <a:pt x="2600" y="6395"/>
                </a:cubicBezTo>
                <a:cubicBezTo>
                  <a:pt x="2566" y="6272"/>
                  <a:pt x="2536" y="6148"/>
                  <a:pt x="2503" y="6028"/>
                </a:cubicBezTo>
                <a:cubicBezTo>
                  <a:pt x="2469" y="5911"/>
                  <a:pt x="2436" y="5797"/>
                  <a:pt x="2399" y="5679"/>
                </a:cubicBezTo>
                <a:cubicBezTo>
                  <a:pt x="2362" y="5563"/>
                  <a:pt x="2325" y="5443"/>
                  <a:pt x="2285" y="5325"/>
                </a:cubicBezTo>
                <a:cubicBezTo>
                  <a:pt x="2242" y="5202"/>
                  <a:pt x="2195" y="5074"/>
                  <a:pt x="2151" y="4951"/>
                </a:cubicBezTo>
                <a:cubicBezTo>
                  <a:pt x="2111" y="4837"/>
                  <a:pt x="2075" y="4727"/>
                  <a:pt x="2035" y="4613"/>
                </a:cubicBezTo>
                <a:cubicBezTo>
                  <a:pt x="1954" y="4389"/>
                  <a:pt x="1874" y="4162"/>
                  <a:pt x="1790" y="3938"/>
                </a:cubicBezTo>
                <a:cubicBezTo>
                  <a:pt x="1750" y="3837"/>
                  <a:pt x="1713" y="3740"/>
                  <a:pt x="1673" y="3640"/>
                </a:cubicBezTo>
                <a:cubicBezTo>
                  <a:pt x="1629" y="3536"/>
                  <a:pt x="1589" y="3429"/>
                  <a:pt x="1549" y="3325"/>
                </a:cubicBezTo>
                <a:cubicBezTo>
                  <a:pt x="1459" y="3081"/>
                  <a:pt x="1372" y="2840"/>
                  <a:pt x="1278" y="2596"/>
                </a:cubicBezTo>
                <a:cubicBezTo>
                  <a:pt x="1238" y="2496"/>
                  <a:pt x="1195" y="2392"/>
                  <a:pt x="1155" y="2288"/>
                </a:cubicBezTo>
                <a:cubicBezTo>
                  <a:pt x="1107" y="2161"/>
                  <a:pt x="1058" y="2038"/>
                  <a:pt x="1011" y="1911"/>
                </a:cubicBezTo>
                <a:cubicBezTo>
                  <a:pt x="998" y="1877"/>
                  <a:pt x="984" y="1840"/>
                  <a:pt x="971" y="1807"/>
                </a:cubicBezTo>
                <a:lnTo>
                  <a:pt x="969" y="1797"/>
                </a:lnTo>
                <a:lnTo>
                  <a:pt x="969" y="1797"/>
                </a:lnTo>
                <a:cubicBezTo>
                  <a:pt x="969" y="1799"/>
                  <a:pt x="970" y="1801"/>
                  <a:pt x="971" y="1803"/>
                </a:cubicBezTo>
                <a:lnTo>
                  <a:pt x="967" y="1790"/>
                </a:lnTo>
                <a:lnTo>
                  <a:pt x="969" y="1797"/>
                </a:lnTo>
                <a:lnTo>
                  <a:pt x="969" y="1797"/>
                </a:lnTo>
                <a:cubicBezTo>
                  <a:pt x="795" y="1331"/>
                  <a:pt x="618" y="861"/>
                  <a:pt x="405" y="409"/>
                </a:cubicBezTo>
                <a:cubicBezTo>
                  <a:pt x="352" y="295"/>
                  <a:pt x="298" y="178"/>
                  <a:pt x="241" y="65"/>
                </a:cubicBezTo>
                <a:cubicBezTo>
                  <a:pt x="221" y="24"/>
                  <a:pt x="178" y="1"/>
                  <a:pt x="135" y="1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731" name="Google Shape;731;p25"/>
          <p:cNvSpPr/>
          <p:nvPr/>
        </p:nvSpPr>
        <p:spPr>
          <a:xfrm>
            <a:off x="8595779" y="4071401"/>
            <a:ext cx="34129" cy="33409"/>
          </a:xfrm>
          <a:custGeom>
            <a:avLst/>
            <a:gdLst/>
            <a:ahLst/>
            <a:cxnLst/>
            <a:rect l="l" t="t" r="r" b="b"/>
            <a:pathLst>
              <a:path w="476" h="466" extrusionOk="0">
                <a:moveTo>
                  <a:pt x="236" y="1"/>
                </a:moveTo>
                <a:cubicBezTo>
                  <a:pt x="219" y="1"/>
                  <a:pt x="203" y="3"/>
                  <a:pt x="187" y="9"/>
                </a:cubicBezTo>
                <a:cubicBezTo>
                  <a:pt x="167" y="15"/>
                  <a:pt x="151" y="22"/>
                  <a:pt x="131" y="29"/>
                </a:cubicBezTo>
                <a:cubicBezTo>
                  <a:pt x="94" y="49"/>
                  <a:pt x="67" y="76"/>
                  <a:pt x="44" y="109"/>
                </a:cubicBezTo>
                <a:cubicBezTo>
                  <a:pt x="11" y="159"/>
                  <a:pt x="0" y="226"/>
                  <a:pt x="14" y="286"/>
                </a:cubicBezTo>
                <a:cubicBezTo>
                  <a:pt x="27" y="343"/>
                  <a:pt x="64" y="394"/>
                  <a:pt x="114" y="426"/>
                </a:cubicBezTo>
                <a:cubicBezTo>
                  <a:pt x="148" y="448"/>
                  <a:pt x="196" y="465"/>
                  <a:pt x="241" y="465"/>
                </a:cubicBezTo>
                <a:cubicBezTo>
                  <a:pt x="259" y="465"/>
                  <a:pt x="276" y="463"/>
                  <a:pt x="292" y="457"/>
                </a:cubicBezTo>
                <a:cubicBezTo>
                  <a:pt x="308" y="451"/>
                  <a:pt x="328" y="443"/>
                  <a:pt x="345" y="437"/>
                </a:cubicBezTo>
                <a:cubicBezTo>
                  <a:pt x="382" y="417"/>
                  <a:pt x="408" y="390"/>
                  <a:pt x="432" y="357"/>
                </a:cubicBezTo>
                <a:cubicBezTo>
                  <a:pt x="465" y="306"/>
                  <a:pt x="476" y="243"/>
                  <a:pt x="462" y="182"/>
                </a:cubicBezTo>
                <a:cubicBezTo>
                  <a:pt x="448" y="122"/>
                  <a:pt x="412" y="72"/>
                  <a:pt x="362" y="39"/>
                </a:cubicBezTo>
                <a:cubicBezTo>
                  <a:pt x="328" y="17"/>
                  <a:pt x="280" y="1"/>
                  <a:pt x="236" y="1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732" name="Google Shape;732;p25"/>
          <p:cNvSpPr/>
          <p:nvPr/>
        </p:nvSpPr>
        <p:spPr>
          <a:xfrm>
            <a:off x="8037738" y="3448536"/>
            <a:ext cx="424321" cy="149694"/>
          </a:xfrm>
          <a:custGeom>
            <a:avLst/>
            <a:gdLst/>
            <a:ahLst/>
            <a:cxnLst/>
            <a:rect l="l" t="t" r="r" b="b"/>
            <a:pathLst>
              <a:path w="5918" h="2088" extrusionOk="0">
                <a:moveTo>
                  <a:pt x="5576" y="1"/>
                </a:moveTo>
                <a:cubicBezTo>
                  <a:pt x="5566" y="1"/>
                  <a:pt x="5556" y="1"/>
                  <a:pt x="5546" y="4"/>
                </a:cubicBezTo>
                <a:cubicBezTo>
                  <a:pt x="5506" y="8"/>
                  <a:pt x="5469" y="18"/>
                  <a:pt x="5429" y="28"/>
                </a:cubicBezTo>
                <a:cubicBezTo>
                  <a:pt x="5396" y="38"/>
                  <a:pt x="5359" y="48"/>
                  <a:pt x="5326" y="61"/>
                </a:cubicBezTo>
                <a:cubicBezTo>
                  <a:pt x="5306" y="68"/>
                  <a:pt x="5282" y="75"/>
                  <a:pt x="5261" y="81"/>
                </a:cubicBezTo>
                <a:cubicBezTo>
                  <a:pt x="5249" y="84"/>
                  <a:pt x="5238" y="88"/>
                  <a:pt x="5225" y="95"/>
                </a:cubicBezTo>
                <a:cubicBezTo>
                  <a:pt x="5158" y="121"/>
                  <a:pt x="5088" y="155"/>
                  <a:pt x="5021" y="185"/>
                </a:cubicBezTo>
                <a:cubicBezTo>
                  <a:pt x="4951" y="215"/>
                  <a:pt x="4877" y="242"/>
                  <a:pt x="4807" y="272"/>
                </a:cubicBezTo>
                <a:cubicBezTo>
                  <a:pt x="4667" y="325"/>
                  <a:pt x="4523" y="379"/>
                  <a:pt x="4379" y="430"/>
                </a:cubicBezTo>
                <a:cubicBezTo>
                  <a:pt x="4105" y="530"/>
                  <a:pt x="3827" y="623"/>
                  <a:pt x="3549" y="720"/>
                </a:cubicBezTo>
                <a:cubicBezTo>
                  <a:pt x="3463" y="747"/>
                  <a:pt x="3379" y="777"/>
                  <a:pt x="3295" y="807"/>
                </a:cubicBezTo>
                <a:cubicBezTo>
                  <a:pt x="3239" y="827"/>
                  <a:pt x="3185" y="847"/>
                  <a:pt x="3128" y="864"/>
                </a:cubicBezTo>
                <a:cubicBezTo>
                  <a:pt x="3061" y="887"/>
                  <a:pt x="2991" y="907"/>
                  <a:pt x="2921" y="927"/>
                </a:cubicBezTo>
                <a:cubicBezTo>
                  <a:pt x="2847" y="947"/>
                  <a:pt x="2773" y="971"/>
                  <a:pt x="2700" y="995"/>
                </a:cubicBezTo>
                <a:cubicBezTo>
                  <a:pt x="2402" y="1092"/>
                  <a:pt x="2108" y="1195"/>
                  <a:pt x="1814" y="1299"/>
                </a:cubicBezTo>
                <a:cubicBezTo>
                  <a:pt x="1526" y="1402"/>
                  <a:pt x="1235" y="1503"/>
                  <a:pt x="944" y="1606"/>
                </a:cubicBezTo>
                <a:cubicBezTo>
                  <a:pt x="803" y="1657"/>
                  <a:pt x="666" y="1717"/>
                  <a:pt x="526" y="1770"/>
                </a:cubicBezTo>
                <a:cubicBezTo>
                  <a:pt x="453" y="1801"/>
                  <a:pt x="379" y="1827"/>
                  <a:pt x="305" y="1858"/>
                </a:cubicBezTo>
                <a:cubicBezTo>
                  <a:pt x="238" y="1884"/>
                  <a:pt x="175" y="1918"/>
                  <a:pt x="108" y="1947"/>
                </a:cubicBezTo>
                <a:cubicBezTo>
                  <a:pt x="84" y="1958"/>
                  <a:pt x="61" y="1968"/>
                  <a:pt x="38" y="1978"/>
                </a:cubicBezTo>
                <a:cubicBezTo>
                  <a:pt x="24" y="1984"/>
                  <a:pt x="14" y="1995"/>
                  <a:pt x="8" y="2008"/>
                </a:cubicBezTo>
                <a:cubicBezTo>
                  <a:pt x="1" y="2021"/>
                  <a:pt x="1" y="2035"/>
                  <a:pt x="4" y="2048"/>
                </a:cubicBezTo>
                <a:cubicBezTo>
                  <a:pt x="12" y="2072"/>
                  <a:pt x="36" y="2088"/>
                  <a:pt x="58" y="2088"/>
                </a:cubicBezTo>
                <a:cubicBezTo>
                  <a:pt x="64" y="2088"/>
                  <a:pt x="69" y="2087"/>
                  <a:pt x="75" y="2085"/>
                </a:cubicBezTo>
                <a:cubicBezTo>
                  <a:pt x="152" y="2055"/>
                  <a:pt x="229" y="2025"/>
                  <a:pt x="302" y="1995"/>
                </a:cubicBezTo>
                <a:cubicBezTo>
                  <a:pt x="376" y="1964"/>
                  <a:pt x="450" y="1935"/>
                  <a:pt x="523" y="1907"/>
                </a:cubicBezTo>
                <a:cubicBezTo>
                  <a:pt x="663" y="1850"/>
                  <a:pt x="803" y="1790"/>
                  <a:pt x="944" y="1737"/>
                </a:cubicBezTo>
                <a:cubicBezTo>
                  <a:pt x="1015" y="1714"/>
                  <a:pt x="1081" y="1690"/>
                  <a:pt x="1152" y="1667"/>
                </a:cubicBezTo>
                <a:cubicBezTo>
                  <a:pt x="1228" y="1640"/>
                  <a:pt x="1305" y="1617"/>
                  <a:pt x="1382" y="1589"/>
                </a:cubicBezTo>
                <a:cubicBezTo>
                  <a:pt x="1523" y="1540"/>
                  <a:pt x="1666" y="1493"/>
                  <a:pt x="1810" y="1443"/>
                </a:cubicBezTo>
                <a:cubicBezTo>
                  <a:pt x="2101" y="1342"/>
                  <a:pt x="2392" y="1242"/>
                  <a:pt x="2687" y="1152"/>
                </a:cubicBezTo>
                <a:cubicBezTo>
                  <a:pt x="2760" y="1128"/>
                  <a:pt x="2833" y="1105"/>
                  <a:pt x="2907" y="1085"/>
                </a:cubicBezTo>
                <a:cubicBezTo>
                  <a:pt x="2984" y="1061"/>
                  <a:pt x="3058" y="1041"/>
                  <a:pt x="3131" y="1018"/>
                </a:cubicBezTo>
                <a:cubicBezTo>
                  <a:pt x="3188" y="1001"/>
                  <a:pt x="3245" y="984"/>
                  <a:pt x="3299" y="964"/>
                </a:cubicBezTo>
                <a:cubicBezTo>
                  <a:pt x="3315" y="958"/>
                  <a:pt x="3332" y="951"/>
                  <a:pt x="3349" y="947"/>
                </a:cubicBezTo>
                <a:cubicBezTo>
                  <a:pt x="3415" y="924"/>
                  <a:pt x="3480" y="901"/>
                  <a:pt x="3546" y="878"/>
                </a:cubicBezTo>
                <a:cubicBezTo>
                  <a:pt x="3824" y="780"/>
                  <a:pt x="4102" y="683"/>
                  <a:pt x="4383" y="586"/>
                </a:cubicBezTo>
                <a:cubicBezTo>
                  <a:pt x="4526" y="533"/>
                  <a:pt x="4673" y="483"/>
                  <a:pt x="4820" y="433"/>
                </a:cubicBezTo>
                <a:cubicBezTo>
                  <a:pt x="4891" y="410"/>
                  <a:pt x="4960" y="382"/>
                  <a:pt x="5031" y="356"/>
                </a:cubicBezTo>
                <a:cubicBezTo>
                  <a:pt x="5098" y="332"/>
                  <a:pt x="5165" y="305"/>
                  <a:pt x="5232" y="279"/>
                </a:cubicBezTo>
                <a:cubicBezTo>
                  <a:pt x="5289" y="255"/>
                  <a:pt x="5346" y="235"/>
                  <a:pt x="5402" y="219"/>
                </a:cubicBezTo>
                <a:cubicBezTo>
                  <a:pt x="5453" y="198"/>
                  <a:pt x="5506" y="182"/>
                  <a:pt x="5559" y="169"/>
                </a:cubicBezTo>
                <a:cubicBezTo>
                  <a:pt x="5573" y="165"/>
                  <a:pt x="5587" y="165"/>
                  <a:pt x="5599" y="165"/>
                </a:cubicBezTo>
                <a:lnTo>
                  <a:pt x="5619" y="169"/>
                </a:lnTo>
                <a:cubicBezTo>
                  <a:pt x="5630" y="172"/>
                  <a:pt x="5636" y="175"/>
                  <a:pt x="5647" y="178"/>
                </a:cubicBezTo>
                <a:lnTo>
                  <a:pt x="5660" y="198"/>
                </a:lnTo>
                <a:cubicBezTo>
                  <a:pt x="5673" y="212"/>
                  <a:pt x="5683" y="222"/>
                  <a:pt x="5690" y="239"/>
                </a:cubicBezTo>
                <a:cubicBezTo>
                  <a:pt x="5700" y="259"/>
                  <a:pt x="5710" y="282"/>
                  <a:pt x="5717" y="302"/>
                </a:cubicBezTo>
                <a:cubicBezTo>
                  <a:pt x="5723" y="325"/>
                  <a:pt x="5730" y="349"/>
                  <a:pt x="5733" y="369"/>
                </a:cubicBezTo>
                <a:cubicBezTo>
                  <a:pt x="5747" y="433"/>
                  <a:pt x="5757" y="496"/>
                  <a:pt x="5767" y="556"/>
                </a:cubicBezTo>
                <a:cubicBezTo>
                  <a:pt x="5770" y="580"/>
                  <a:pt x="5777" y="597"/>
                  <a:pt x="5794" y="610"/>
                </a:cubicBezTo>
                <a:cubicBezTo>
                  <a:pt x="5807" y="620"/>
                  <a:pt x="5827" y="626"/>
                  <a:pt x="5847" y="626"/>
                </a:cubicBezTo>
                <a:cubicBezTo>
                  <a:pt x="5863" y="626"/>
                  <a:pt x="5884" y="617"/>
                  <a:pt x="5897" y="600"/>
                </a:cubicBezTo>
                <a:cubicBezTo>
                  <a:pt x="5908" y="586"/>
                  <a:pt x="5917" y="566"/>
                  <a:pt x="5914" y="550"/>
                </a:cubicBezTo>
                <a:cubicBezTo>
                  <a:pt x="5908" y="506"/>
                  <a:pt x="5900" y="463"/>
                  <a:pt x="5891" y="419"/>
                </a:cubicBezTo>
                <a:cubicBezTo>
                  <a:pt x="5884" y="376"/>
                  <a:pt x="5877" y="336"/>
                  <a:pt x="5867" y="296"/>
                </a:cubicBezTo>
                <a:cubicBezTo>
                  <a:pt x="5860" y="259"/>
                  <a:pt x="5847" y="222"/>
                  <a:pt x="5834" y="185"/>
                </a:cubicBezTo>
                <a:cubicBezTo>
                  <a:pt x="5823" y="158"/>
                  <a:pt x="5810" y="132"/>
                  <a:pt x="5790" y="109"/>
                </a:cubicBezTo>
                <a:lnTo>
                  <a:pt x="5777" y="88"/>
                </a:lnTo>
                <a:cubicBezTo>
                  <a:pt x="5760" y="64"/>
                  <a:pt x="5737" y="44"/>
                  <a:pt x="5710" y="31"/>
                </a:cubicBezTo>
                <a:cubicBezTo>
                  <a:pt x="5700" y="28"/>
                  <a:pt x="5690" y="24"/>
                  <a:pt x="5680" y="21"/>
                </a:cubicBezTo>
                <a:cubicBezTo>
                  <a:pt x="5667" y="15"/>
                  <a:pt x="5650" y="11"/>
                  <a:pt x="5636" y="8"/>
                </a:cubicBezTo>
                <a:cubicBezTo>
                  <a:pt x="5623" y="1"/>
                  <a:pt x="5603" y="1"/>
                  <a:pt x="5590" y="1"/>
                </a:cubicBezTo>
                <a:close/>
              </a:path>
            </a:pathLst>
          </a:custGeom>
          <a:solidFill>
            <a:srgbClr val="524A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733" name="Google Shape;733;p25"/>
          <p:cNvSpPr/>
          <p:nvPr/>
        </p:nvSpPr>
        <p:spPr>
          <a:xfrm>
            <a:off x="7999449" y="3610418"/>
            <a:ext cx="218470" cy="686599"/>
          </a:xfrm>
          <a:custGeom>
            <a:avLst/>
            <a:gdLst/>
            <a:ahLst/>
            <a:cxnLst/>
            <a:rect l="l" t="t" r="r" b="b"/>
            <a:pathLst>
              <a:path w="3047" h="9577" extrusionOk="0">
                <a:moveTo>
                  <a:pt x="135" y="1"/>
                </a:moveTo>
                <a:cubicBezTo>
                  <a:pt x="121" y="1"/>
                  <a:pt x="107" y="3"/>
                  <a:pt x="93" y="7"/>
                </a:cubicBezTo>
                <a:cubicBezTo>
                  <a:pt x="60" y="21"/>
                  <a:pt x="33" y="44"/>
                  <a:pt x="16" y="78"/>
                </a:cubicBezTo>
                <a:cubicBezTo>
                  <a:pt x="0" y="111"/>
                  <a:pt x="0" y="145"/>
                  <a:pt x="10" y="181"/>
                </a:cubicBezTo>
                <a:cubicBezTo>
                  <a:pt x="24" y="234"/>
                  <a:pt x="40" y="288"/>
                  <a:pt x="53" y="342"/>
                </a:cubicBezTo>
                <a:cubicBezTo>
                  <a:pt x="67" y="395"/>
                  <a:pt x="81" y="452"/>
                  <a:pt x="97" y="506"/>
                </a:cubicBezTo>
                <a:cubicBezTo>
                  <a:pt x="133" y="620"/>
                  <a:pt x="174" y="730"/>
                  <a:pt x="207" y="844"/>
                </a:cubicBezTo>
                <a:cubicBezTo>
                  <a:pt x="244" y="961"/>
                  <a:pt x="277" y="1074"/>
                  <a:pt x="314" y="1188"/>
                </a:cubicBezTo>
                <a:cubicBezTo>
                  <a:pt x="357" y="1312"/>
                  <a:pt x="398" y="1432"/>
                  <a:pt x="438" y="1556"/>
                </a:cubicBezTo>
                <a:cubicBezTo>
                  <a:pt x="475" y="1666"/>
                  <a:pt x="508" y="1776"/>
                  <a:pt x="542" y="1887"/>
                </a:cubicBezTo>
                <a:cubicBezTo>
                  <a:pt x="578" y="2011"/>
                  <a:pt x="612" y="2131"/>
                  <a:pt x="649" y="2255"/>
                </a:cubicBezTo>
                <a:cubicBezTo>
                  <a:pt x="719" y="2499"/>
                  <a:pt x="789" y="2743"/>
                  <a:pt x="863" y="2988"/>
                </a:cubicBezTo>
                <a:cubicBezTo>
                  <a:pt x="899" y="3114"/>
                  <a:pt x="939" y="3238"/>
                  <a:pt x="980" y="3365"/>
                </a:cubicBezTo>
                <a:cubicBezTo>
                  <a:pt x="1016" y="3479"/>
                  <a:pt x="1053" y="3590"/>
                  <a:pt x="1090" y="3706"/>
                </a:cubicBezTo>
                <a:cubicBezTo>
                  <a:pt x="1127" y="3823"/>
                  <a:pt x="1160" y="3940"/>
                  <a:pt x="1200" y="4058"/>
                </a:cubicBezTo>
                <a:cubicBezTo>
                  <a:pt x="1244" y="4184"/>
                  <a:pt x="1285" y="4312"/>
                  <a:pt x="1328" y="4439"/>
                </a:cubicBezTo>
                <a:cubicBezTo>
                  <a:pt x="1405" y="4673"/>
                  <a:pt x="1475" y="4907"/>
                  <a:pt x="1549" y="5141"/>
                </a:cubicBezTo>
                <a:cubicBezTo>
                  <a:pt x="1629" y="5385"/>
                  <a:pt x="1699" y="5629"/>
                  <a:pt x="1773" y="5877"/>
                </a:cubicBezTo>
                <a:cubicBezTo>
                  <a:pt x="1842" y="6118"/>
                  <a:pt x="1919" y="6359"/>
                  <a:pt x="1987" y="6603"/>
                </a:cubicBezTo>
                <a:cubicBezTo>
                  <a:pt x="2020" y="6723"/>
                  <a:pt x="2057" y="6844"/>
                  <a:pt x="2090" y="6964"/>
                </a:cubicBezTo>
                <a:cubicBezTo>
                  <a:pt x="2123" y="7084"/>
                  <a:pt x="2163" y="7208"/>
                  <a:pt x="2200" y="7328"/>
                </a:cubicBezTo>
                <a:cubicBezTo>
                  <a:pt x="2271" y="7566"/>
                  <a:pt x="2338" y="7804"/>
                  <a:pt x="2404" y="8040"/>
                </a:cubicBezTo>
                <a:cubicBezTo>
                  <a:pt x="2418" y="8101"/>
                  <a:pt x="2438" y="8161"/>
                  <a:pt x="2455" y="8221"/>
                </a:cubicBezTo>
                <a:cubicBezTo>
                  <a:pt x="2472" y="8275"/>
                  <a:pt x="2492" y="8329"/>
                  <a:pt x="2505" y="8382"/>
                </a:cubicBezTo>
                <a:cubicBezTo>
                  <a:pt x="2525" y="8442"/>
                  <a:pt x="2541" y="8506"/>
                  <a:pt x="2562" y="8562"/>
                </a:cubicBezTo>
                <a:cubicBezTo>
                  <a:pt x="2578" y="8622"/>
                  <a:pt x="2598" y="8679"/>
                  <a:pt x="2619" y="8739"/>
                </a:cubicBezTo>
                <a:cubicBezTo>
                  <a:pt x="2652" y="8837"/>
                  <a:pt x="2682" y="8934"/>
                  <a:pt x="2712" y="9031"/>
                </a:cubicBezTo>
                <a:cubicBezTo>
                  <a:pt x="2739" y="9118"/>
                  <a:pt x="2759" y="9208"/>
                  <a:pt x="2779" y="9295"/>
                </a:cubicBezTo>
                <a:cubicBezTo>
                  <a:pt x="2790" y="9352"/>
                  <a:pt x="2799" y="9409"/>
                  <a:pt x="2806" y="9469"/>
                </a:cubicBezTo>
                <a:cubicBezTo>
                  <a:pt x="2813" y="9499"/>
                  <a:pt x="2822" y="9525"/>
                  <a:pt x="2846" y="9549"/>
                </a:cubicBezTo>
                <a:cubicBezTo>
                  <a:pt x="2867" y="9567"/>
                  <a:pt x="2892" y="9576"/>
                  <a:pt x="2918" y="9576"/>
                </a:cubicBezTo>
                <a:cubicBezTo>
                  <a:pt x="2922" y="9576"/>
                  <a:pt x="2926" y="9576"/>
                  <a:pt x="2930" y="9576"/>
                </a:cubicBezTo>
                <a:cubicBezTo>
                  <a:pt x="2990" y="9573"/>
                  <a:pt x="3046" y="9516"/>
                  <a:pt x="3040" y="9452"/>
                </a:cubicBezTo>
                <a:cubicBezTo>
                  <a:pt x="3006" y="9188"/>
                  <a:pt x="2933" y="8934"/>
                  <a:pt x="2853" y="8679"/>
                </a:cubicBezTo>
                <a:cubicBezTo>
                  <a:pt x="2816" y="8562"/>
                  <a:pt x="2779" y="8442"/>
                  <a:pt x="2745" y="8321"/>
                </a:cubicBezTo>
                <a:cubicBezTo>
                  <a:pt x="2712" y="8208"/>
                  <a:pt x="2676" y="8094"/>
                  <a:pt x="2645" y="7980"/>
                </a:cubicBezTo>
                <a:cubicBezTo>
                  <a:pt x="2615" y="7864"/>
                  <a:pt x="2585" y="7743"/>
                  <a:pt x="2552" y="7629"/>
                </a:cubicBezTo>
                <a:cubicBezTo>
                  <a:pt x="2518" y="7506"/>
                  <a:pt x="2484" y="7385"/>
                  <a:pt x="2452" y="7265"/>
                </a:cubicBezTo>
                <a:cubicBezTo>
                  <a:pt x="2381" y="7017"/>
                  <a:pt x="2314" y="6767"/>
                  <a:pt x="2248" y="6519"/>
                </a:cubicBezTo>
                <a:cubicBezTo>
                  <a:pt x="2180" y="6279"/>
                  <a:pt x="2110" y="6044"/>
                  <a:pt x="2043" y="5807"/>
                </a:cubicBezTo>
                <a:cubicBezTo>
                  <a:pt x="1973" y="5559"/>
                  <a:pt x="1903" y="5311"/>
                  <a:pt x="1830" y="5067"/>
                </a:cubicBezTo>
                <a:cubicBezTo>
                  <a:pt x="1759" y="4830"/>
                  <a:pt x="1689" y="4593"/>
                  <a:pt x="1612" y="4359"/>
                </a:cubicBezTo>
                <a:cubicBezTo>
                  <a:pt x="1572" y="4228"/>
                  <a:pt x="1532" y="4101"/>
                  <a:pt x="1488" y="3974"/>
                </a:cubicBezTo>
                <a:cubicBezTo>
                  <a:pt x="1451" y="3857"/>
                  <a:pt x="1421" y="3743"/>
                  <a:pt x="1385" y="3626"/>
                </a:cubicBezTo>
                <a:cubicBezTo>
                  <a:pt x="1308" y="3389"/>
                  <a:pt x="1228" y="3151"/>
                  <a:pt x="1150" y="2911"/>
                </a:cubicBezTo>
                <a:cubicBezTo>
                  <a:pt x="1073" y="2667"/>
                  <a:pt x="1000" y="2419"/>
                  <a:pt x="923" y="2175"/>
                </a:cubicBezTo>
                <a:cubicBezTo>
                  <a:pt x="883" y="2051"/>
                  <a:pt x="846" y="1930"/>
                  <a:pt x="809" y="1810"/>
                </a:cubicBezTo>
                <a:cubicBezTo>
                  <a:pt x="776" y="1699"/>
                  <a:pt x="739" y="1589"/>
                  <a:pt x="703" y="1483"/>
                </a:cubicBezTo>
                <a:cubicBezTo>
                  <a:pt x="658" y="1362"/>
                  <a:pt x="618" y="1242"/>
                  <a:pt x="578" y="1121"/>
                </a:cubicBezTo>
                <a:cubicBezTo>
                  <a:pt x="538" y="1004"/>
                  <a:pt x="505" y="887"/>
                  <a:pt x="471" y="773"/>
                </a:cubicBezTo>
                <a:cubicBezTo>
                  <a:pt x="438" y="653"/>
                  <a:pt x="402" y="539"/>
                  <a:pt x="361" y="422"/>
                </a:cubicBezTo>
                <a:cubicBezTo>
                  <a:pt x="345" y="369"/>
                  <a:pt x="331" y="315"/>
                  <a:pt x="314" y="259"/>
                </a:cubicBezTo>
                <a:cubicBezTo>
                  <a:pt x="301" y="205"/>
                  <a:pt x="288" y="148"/>
                  <a:pt x="268" y="94"/>
                </a:cubicBezTo>
                <a:cubicBezTo>
                  <a:pt x="249" y="38"/>
                  <a:pt x="193" y="1"/>
                  <a:pt x="135" y="1"/>
                </a:cubicBezTo>
                <a:close/>
              </a:path>
            </a:pathLst>
          </a:custGeom>
          <a:solidFill>
            <a:srgbClr val="524A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734" name="Google Shape;734;p25"/>
          <p:cNvSpPr/>
          <p:nvPr/>
        </p:nvSpPr>
        <p:spPr>
          <a:xfrm>
            <a:off x="8131808" y="4194281"/>
            <a:ext cx="30257" cy="26956"/>
          </a:xfrm>
          <a:custGeom>
            <a:avLst/>
            <a:gdLst/>
            <a:ahLst/>
            <a:cxnLst/>
            <a:rect l="l" t="t" r="r" b="b"/>
            <a:pathLst>
              <a:path w="422" h="376" extrusionOk="0">
                <a:moveTo>
                  <a:pt x="210" y="0"/>
                </a:moveTo>
                <a:cubicBezTo>
                  <a:pt x="190" y="0"/>
                  <a:pt x="170" y="4"/>
                  <a:pt x="150" y="10"/>
                </a:cubicBezTo>
                <a:cubicBezTo>
                  <a:pt x="53" y="44"/>
                  <a:pt x="0" y="154"/>
                  <a:pt x="33" y="251"/>
                </a:cubicBezTo>
                <a:cubicBezTo>
                  <a:pt x="60" y="328"/>
                  <a:pt x="134" y="375"/>
                  <a:pt x="213" y="375"/>
                </a:cubicBezTo>
                <a:cubicBezTo>
                  <a:pt x="233" y="375"/>
                  <a:pt x="254" y="372"/>
                  <a:pt x="274" y="365"/>
                </a:cubicBezTo>
                <a:cubicBezTo>
                  <a:pt x="368" y="331"/>
                  <a:pt x="422" y="225"/>
                  <a:pt x="388" y="128"/>
                </a:cubicBezTo>
                <a:cubicBezTo>
                  <a:pt x="361" y="50"/>
                  <a:pt x="288" y="0"/>
                  <a:pt x="210" y="0"/>
                </a:cubicBezTo>
                <a:close/>
              </a:path>
            </a:pathLst>
          </a:custGeom>
          <a:solidFill>
            <a:srgbClr val="524A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735" name="Google Shape;735;p25"/>
          <p:cNvSpPr/>
          <p:nvPr/>
        </p:nvSpPr>
        <p:spPr>
          <a:xfrm>
            <a:off x="8101550" y="4089969"/>
            <a:ext cx="30042" cy="26885"/>
          </a:xfrm>
          <a:custGeom>
            <a:avLst/>
            <a:gdLst/>
            <a:ahLst/>
            <a:cxnLst/>
            <a:rect l="l" t="t" r="r" b="b"/>
            <a:pathLst>
              <a:path w="419" h="375" extrusionOk="0">
                <a:moveTo>
                  <a:pt x="208" y="1"/>
                </a:moveTo>
                <a:cubicBezTo>
                  <a:pt x="188" y="1"/>
                  <a:pt x="168" y="4"/>
                  <a:pt x="148" y="11"/>
                </a:cubicBezTo>
                <a:cubicBezTo>
                  <a:pt x="51" y="44"/>
                  <a:pt x="1" y="151"/>
                  <a:pt x="34" y="248"/>
                </a:cubicBezTo>
                <a:cubicBezTo>
                  <a:pt x="58" y="325"/>
                  <a:pt x="133" y="375"/>
                  <a:pt x="210" y="375"/>
                </a:cubicBezTo>
                <a:cubicBezTo>
                  <a:pt x="229" y="375"/>
                  <a:pt x="249" y="372"/>
                  <a:pt x="268" y="365"/>
                </a:cubicBezTo>
                <a:cubicBezTo>
                  <a:pt x="365" y="332"/>
                  <a:pt x="418" y="221"/>
                  <a:pt x="385" y="127"/>
                </a:cubicBezTo>
                <a:cubicBezTo>
                  <a:pt x="359" y="51"/>
                  <a:pt x="285" y="1"/>
                  <a:pt x="208" y="1"/>
                </a:cubicBezTo>
                <a:close/>
              </a:path>
            </a:pathLst>
          </a:custGeom>
          <a:solidFill>
            <a:srgbClr val="524A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736" name="Google Shape;736;p25"/>
          <p:cNvSpPr/>
          <p:nvPr/>
        </p:nvSpPr>
        <p:spPr>
          <a:xfrm>
            <a:off x="8070863" y="3986588"/>
            <a:ext cx="33125" cy="29466"/>
          </a:xfrm>
          <a:custGeom>
            <a:avLst/>
            <a:gdLst/>
            <a:ahLst/>
            <a:cxnLst/>
            <a:rect l="l" t="t" r="r" b="b"/>
            <a:pathLst>
              <a:path w="462" h="411" extrusionOk="0">
                <a:moveTo>
                  <a:pt x="231" y="0"/>
                </a:moveTo>
                <a:cubicBezTo>
                  <a:pt x="209" y="0"/>
                  <a:pt x="186" y="4"/>
                  <a:pt x="164" y="11"/>
                </a:cubicBezTo>
                <a:cubicBezTo>
                  <a:pt x="61" y="48"/>
                  <a:pt x="0" y="169"/>
                  <a:pt x="37" y="272"/>
                </a:cubicBezTo>
                <a:cubicBezTo>
                  <a:pt x="67" y="357"/>
                  <a:pt x="148" y="410"/>
                  <a:pt x="233" y="410"/>
                </a:cubicBezTo>
                <a:cubicBezTo>
                  <a:pt x="255" y="410"/>
                  <a:pt x="277" y="407"/>
                  <a:pt x="298" y="399"/>
                </a:cubicBezTo>
                <a:cubicBezTo>
                  <a:pt x="405" y="362"/>
                  <a:pt x="462" y="245"/>
                  <a:pt x="425" y="138"/>
                </a:cubicBezTo>
                <a:cubicBezTo>
                  <a:pt x="396" y="53"/>
                  <a:pt x="317" y="0"/>
                  <a:pt x="231" y="0"/>
                </a:cubicBezTo>
                <a:close/>
              </a:path>
            </a:pathLst>
          </a:custGeom>
          <a:solidFill>
            <a:srgbClr val="524A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737" name="Google Shape;737;p25"/>
          <p:cNvSpPr/>
          <p:nvPr/>
        </p:nvSpPr>
        <p:spPr>
          <a:xfrm>
            <a:off x="8048063" y="3890090"/>
            <a:ext cx="26959" cy="23874"/>
          </a:xfrm>
          <a:custGeom>
            <a:avLst/>
            <a:gdLst/>
            <a:ahLst/>
            <a:cxnLst/>
            <a:rect l="l" t="t" r="r" b="b"/>
            <a:pathLst>
              <a:path w="376" h="333" extrusionOk="0">
                <a:moveTo>
                  <a:pt x="189" y="0"/>
                </a:moveTo>
                <a:cubicBezTo>
                  <a:pt x="171" y="0"/>
                  <a:pt x="153" y="3"/>
                  <a:pt x="135" y="10"/>
                </a:cubicBezTo>
                <a:cubicBezTo>
                  <a:pt x="48" y="39"/>
                  <a:pt x="1" y="136"/>
                  <a:pt x="31" y="220"/>
                </a:cubicBezTo>
                <a:cubicBezTo>
                  <a:pt x="55" y="289"/>
                  <a:pt x="121" y="333"/>
                  <a:pt x="191" y="333"/>
                </a:cubicBezTo>
                <a:cubicBezTo>
                  <a:pt x="209" y="333"/>
                  <a:pt x="227" y="330"/>
                  <a:pt x="245" y="324"/>
                </a:cubicBezTo>
                <a:cubicBezTo>
                  <a:pt x="329" y="294"/>
                  <a:pt x="375" y="197"/>
                  <a:pt x="349" y="113"/>
                </a:cubicBezTo>
                <a:cubicBezTo>
                  <a:pt x="325" y="44"/>
                  <a:pt x="259" y="0"/>
                  <a:pt x="189" y="0"/>
                </a:cubicBezTo>
                <a:close/>
              </a:path>
            </a:pathLst>
          </a:custGeom>
          <a:solidFill>
            <a:srgbClr val="524A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738" name="Google Shape;738;p25"/>
          <p:cNvSpPr/>
          <p:nvPr/>
        </p:nvSpPr>
        <p:spPr>
          <a:xfrm>
            <a:off x="8021963" y="3798180"/>
            <a:ext cx="28106" cy="25164"/>
          </a:xfrm>
          <a:custGeom>
            <a:avLst/>
            <a:gdLst/>
            <a:ahLst/>
            <a:cxnLst/>
            <a:rect l="l" t="t" r="r" b="b"/>
            <a:pathLst>
              <a:path w="392" h="351" extrusionOk="0">
                <a:moveTo>
                  <a:pt x="196" y="0"/>
                </a:moveTo>
                <a:cubicBezTo>
                  <a:pt x="176" y="0"/>
                  <a:pt x="157" y="3"/>
                  <a:pt x="137" y="11"/>
                </a:cubicBezTo>
                <a:cubicBezTo>
                  <a:pt x="47" y="40"/>
                  <a:pt x="0" y="141"/>
                  <a:pt x="31" y="231"/>
                </a:cubicBezTo>
                <a:cubicBezTo>
                  <a:pt x="54" y="303"/>
                  <a:pt x="124" y="350"/>
                  <a:pt x="197" y="350"/>
                </a:cubicBezTo>
                <a:cubicBezTo>
                  <a:pt x="215" y="350"/>
                  <a:pt x="233" y="347"/>
                  <a:pt x="251" y="341"/>
                </a:cubicBezTo>
                <a:cubicBezTo>
                  <a:pt x="341" y="308"/>
                  <a:pt x="392" y="208"/>
                  <a:pt x="361" y="117"/>
                </a:cubicBezTo>
                <a:cubicBezTo>
                  <a:pt x="335" y="47"/>
                  <a:pt x="268" y="0"/>
                  <a:pt x="196" y="0"/>
                </a:cubicBezTo>
                <a:close/>
              </a:path>
            </a:pathLst>
          </a:custGeom>
          <a:solidFill>
            <a:srgbClr val="524A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739" name="Google Shape;739;p25"/>
          <p:cNvSpPr/>
          <p:nvPr/>
        </p:nvSpPr>
        <p:spPr>
          <a:xfrm>
            <a:off x="7996581" y="3704765"/>
            <a:ext cx="26888" cy="24160"/>
          </a:xfrm>
          <a:custGeom>
            <a:avLst/>
            <a:gdLst/>
            <a:ahLst/>
            <a:cxnLst/>
            <a:rect l="l" t="t" r="r" b="b"/>
            <a:pathLst>
              <a:path w="375" h="337" extrusionOk="0">
                <a:moveTo>
                  <a:pt x="184" y="0"/>
                </a:moveTo>
                <a:cubicBezTo>
                  <a:pt x="166" y="0"/>
                  <a:pt x="148" y="3"/>
                  <a:pt x="130" y="9"/>
                </a:cubicBezTo>
                <a:cubicBezTo>
                  <a:pt x="47" y="39"/>
                  <a:pt x="0" y="136"/>
                  <a:pt x="30" y="223"/>
                </a:cubicBezTo>
                <a:cubicBezTo>
                  <a:pt x="54" y="292"/>
                  <a:pt x="118" y="336"/>
                  <a:pt x="187" y="336"/>
                </a:cubicBezTo>
                <a:cubicBezTo>
                  <a:pt x="205" y="336"/>
                  <a:pt x="223" y="333"/>
                  <a:pt x="241" y="327"/>
                </a:cubicBezTo>
                <a:cubicBezTo>
                  <a:pt x="328" y="297"/>
                  <a:pt x="374" y="200"/>
                  <a:pt x="344" y="113"/>
                </a:cubicBezTo>
                <a:cubicBezTo>
                  <a:pt x="320" y="44"/>
                  <a:pt x="254" y="0"/>
                  <a:pt x="184" y="0"/>
                </a:cubicBezTo>
                <a:close/>
              </a:path>
            </a:pathLst>
          </a:custGeom>
          <a:solidFill>
            <a:srgbClr val="524A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740" name="Google Shape;740;p25"/>
          <p:cNvSpPr/>
          <p:nvPr/>
        </p:nvSpPr>
        <p:spPr>
          <a:xfrm>
            <a:off x="7926029" y="3709855"/>
            <a:ext cx="85897" cy="50758"/>
          </a:xfrm>
          <a:custGeom>
            <a:avLst/>
            <a:gdLst/>
            <a:ahLst/>
            <a:cxnLst/>
            <a:rect l="l" t="t" r="r" b="b"/>
            <a:pathLst>
              <a:path w="1198" h="708" extrusionOk="0">
                <a:moveTo>
                  <a:pt x="1091" y="0"/>
                </a:moveTo>
                <a:cubicBezTo>
                  <a:pt x="1083" y="0"/>
                  <a:pt x="1076" y="1"/>
                  <a:pt x="1068" y="2"/>
                </a:cubicBezTo>
                <a:cubicBezTo>
                  <a:pt x="1007" y="11"/>
                  <a:pt x="950" y="25"/>
                  <a:pt x="893" y="31"/>
                </a:cubicBezTo>
                <a:cubicBezTo>
                  <a:pt x="840" y="39"/>
                  <a:pt x="787" y="45"/>
                  <a:pt x="733" y="48"/>
                </a:cubicBezTo>
                <a:cubicBezTo>
                  <a:pt x="706" y="48"/>
                  <a:pt x="679" y="48"/>
                  <a:pt x="656" y="45"/>
                </a:cubicBezTo>
                <a:cubicBezTo>
                  <a:pt x="626" y="45"/>
                  <a:pt x="599" y="48"/>
                  <a:pt x="572" y="48"/>
                </a:cubicBezTo>
                <a:cubicBezTo>
                  <a:pt x="509" y="51"/>
                  <a:pt x="446" y="62"/>
                  <a:pt x="382" y="79"/>
                </a:cubicBezTo>
                <a:cubicBezTo>
                  <a:pt x="368" y="82"/>
                  <a:pt x="358" y="85"/>
                  <a:pt x="348" y="88"/>
                </a:cubicBezTo>
                <a:cubicBezTo>
                  <a:pt x="302" y="105"/>
                  <a:pt x="254" y="129"/>
                  <a:pt x="211" y="156"/>
                </a:cubicBezTo>
                <a:cubicBezTo>
                  <a:pt x="177" y="172"/>
                  <a:pt x="151" y="196"/>
                  <a:pt x="121" y="216"/>
                </a:cubicBezTo>
                <a:cubicBezTo>
                  <a:pt x="91" y="242"/>
                  <a:pt x="57" y="276"/>
                  <a:pt x="41" y="312"/>
                </a:cubicBezTo>
                <a:cubicBezTo>
                  <a:pt x="17" y="349"/>
                  <a:pt x="4" y="389"/>
                  <a:pt x="1" y="433"/>
                </a:cubicBezTo>
                <a:cubicBezTo>
                  <a:pt x="1" y="473"/>
                  <a:pt x="10" y="510"/>
                  <a:pt x="27" y="547"/>
                </a:cubicBezTo>
                <a:cubicBezTo>
                  <a:pt x="44" y="587"/>
                  <a:pt x="74" y="617"/>
                  <a:pt x="108" y="641"/>
                </a:cubicBezTo>
                <a:cubicBezTo>
                  <a:pt x="174" y="690"/>
                  <a:pt x="262" y="707"/>
                  <a:pt x="345" y="707"/>
                </a:cubicBezTo>
                <a:cubicBezTo>
                  <a:pt x="395" y="707"/>
                  <a:pt x="446" y="707"/>
                  <a:pt x="499" y="704"/>
                </a:cubicBezTo>
                <a:cubicBezTo>
                  <a:pt x="509" y="704"/>
                  <a:pt x="523" y="701"/>
                  <a:pt x="532" y="701"/>
                </a:cubicBezTo>
                <a:cubicBezTo>
                  <a:pt x="566" y="698"/>
                  <a:pt x="599" y="694"/>
                  <a:pt x="629" y="690"/>
                </a:cubicBezTo>
                <a:cubicBezTo>
                  <a:pt x="656" y="690"/>
                  <a:pt x="686" y="687"/>
                  <a:pt x="713" y="681"/>
                </a:cubicBezTo>
                <a:cubicBezTo>
                  <a:pt x="743" y="670"/>
                  <a:pt x="770" y="657"/>
                  <a:pt x="800" y="641"/>
                </a:cubicBezTo>
                <a:cubicBezTo>
                  <a:pt x="847" y="607"/>
                  <a:pt x="877" y="553"/>
                  <a:pt x="860" y="493"/>
                </a:cubicBezTo>
                <a:cubicBezTo>
                  <a:pt x="853" y="460"/>
                  <a:pt x="830" y="430"/>
                  <a:pt x="800" y="413"/>
                </a:cubicBezTo>
                <a:cubicBezTo>
                  <a:pt x="779" y="399"/>
                  <a:pt x="758" y="395"/>
                  <a:pt x="736" y="395"/>
                </a:cubicBezTo>
                <a:cubicBezTo>
                  <a:pt x="727" y="395"/>
                  <a:pt x="717" y="395"/>
                  <a:pt x="706" y="397"/>
                </a:cubicBezTo>
                <a:cubicBezTo>
                  <a:pt x="679" y="400"/>
                  <a:pt x="653" y="400"/>
                  <a:pt x="626" y="403"/>
                </a:cubicBezTo>
                <a:cubicBezTo>
                  <a:pt x="606" y="406"/>
                  <a:pt x="586" y="409"/>
                  <a:pt x="563" y="413"/>
                </a:cubicBezTo>
                <a:cubicBezTo>
                  <a:pt x="523" y="420"/>
                  <a:pt x="486" y="426"/>
                  <a:pt x="446" y="433"/>
                </a:cubicBezTo>
                <a:cubicBezTo>
                  <a:pt x="419" y="435"/>
                  <a:pt x="393" y="436"/>
                  <a:pt x="367" y="436"/>
                </a:cubicBezTo>
                <a:cubicBezTo>
                  <a:pt x="342" y="436"/>
                  <a:pt x="317" y="435"/>
                  <a:pt x="291" y="433"/>
                </a:cubicBezTo>
                <a:cubicBezTo>
                  <a:pt x="302" y="417"/>
                  <a:pt x="318" y="403"/>
                  <a:pt x="332" y="389"/>
                </a:cubicBezTo>
                <a:cubicBezTo>
                  <a:pt x="365" y="366"/>
                  <a:pt x="402" y="349"/>
                  <a:pt x="442" y="332"/>
                </a:cubicBezTo>
                <a:cubicBezTo>
                  <a:pt x="492" y="316"/>
                  <a:pt x="543" y="299"/>
                  <a:pt x="592" y="289"/>
                </a:cubicBezTo>
                <a:cubicBezTo>
                  <a:pt x="646" y="276"/>
                  <a:pt x="699" y="272"/>
                  <a:pt x="753" y="263"/>
                </a:cubicBezTo>
                <a:cubicBezTo>
                  <a:pt x="807" y="249"/>
                  <a:pt x="864" y="236"/>
                  <a:pt x="920" y="229"/>
                </a:cubicBezTo>
                <a:cubicBezTo>
                  <a:pt x="987" y="219"/>
                  <a:pt x="1051" y="206"/>
                  <a:pt x="1114" y="196"/>
                </a:cubicBezTo>
                <a:cubicBezTo>
                  <a:pt x="1168" y="186"/>
                  <a:pt x="1198" y="125"/>
                  <a:pt x="1188" y="76"/>
                </a:cubicBezTo>
                <a:cubicBezTo>
                  <a:pt x="1181" y="48"/>
                  <a:pt x="1165" y="28"/>
                  <a:pt x="1141" y="15"/>
                </a:cubicBezTo>
                <a:cubicBezTo>
                  <a:pt x="1124" y="4"/>
                  <a:pt x="1108" y="0"/>
                  <a:pt x="1091" y="0"/>
                </a:cubicBezTo>
                <a:close/>
              </a:path>
            </a:pathLst>
          </a:custGeom>
          <a:solidFill>
            <a:srgbClr val="524A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741" name="Google Shape;741;p25"/>
          <p:cNvSpPr/>
          <p:nvPr/>
        </p:nvSpPr>
        <p:spPr>
          <a:xfrm>
            <a:off x="7950478" y="3800259"/>
            <a:ext cx="89984" cy="54128"/>
          </a:xfrm>
          <a:custGeom>
            <a:avLst/>
            <a:gdLst/>
            <a:ahLst/>
            <a:cxnLst/>
            <a:rect l="l" t="t" r="r" b="b"/>
            <a:pathLst>
              <a:path w="1255" h="755" extrusionOk="0">
                <a:moveTo>
                  <a:pt x="1147" y="0"/>
                </a:moveTo>
                <a:cubicBezTo>
                  <a:pt x="1139" y="0"/>
                  <a:pt x="1130" y="1"/>
                  <a:pt x="1121" y="2"/>
                </a:cubicBezTo>
                <a:cubicBezTo>
                  <a:pt x="1017" y="15"/>
                  <a:pt x="914" y="31"/>
                  <a:pt x="810" y="45"/>
                </a:cubicBezTo>
                <a:cubicBezTo>
                  <a:pt x="760" y="51"/>
                  <a:pt x="707" y="59"/>
                  <a:pt x="656" y="65"/>
                </a:cubicBezTo>
                <a:cubicBezTo>
                  <a:pt x="606" y="72"/>
                  <a:pt x="552" y="79"/>
                  <a:pt x="503" y="85"/>
                </a:cubicBezTo>
                <a:cubicBezTo>
                  <a:pt x="449" y="95"/>
                  <a:pt x="395" y="112"/>
                  <a:pt x="345" y="129"/>
                </a:cubicBezTo>
                <a:lnTo>
                  <a:pt x="335" y="132"/>
                </a:lnTo>
                <a:cubicBezTo>
                  <a:pt x="282" y="149"/>
                  <a:pt x="228" y="172"/>
                  <a:pt x="182" y="202"/>
                </a:cubicBezTo>
                <a:cubicBezTo>
                  <a:pt x="125" y="239"/>
                  <a:pt x="68" y="289"/>
                  <a:pt x="34" y="352"/>
                </a:cubicBezTo>
                <a:cubicBezTo>
                  <a:pt x="14" y="386"/>
                  <a:pt x="11" y="416"/>
                  <a:pt x="4" y="453"/>
                </a:cubicBezTo>
                <a:cubicBezTo>
                  <a:pt x="1" y="470"/>
                  <a:pt x="1" y="483"/>
                  <a:pt x="1" y="500"/>
                </a:cubicBezTo>
                <a:cubicBezTo>
                  <a:pt x="4" y="540"/>
                  <a:pt x="14" y="576"/>
                  <a:pt x="31" y="613"/>
                </a:cubicBezTo>
                <a:cubicBezTo>
                  <a:pt x="48" y="647"/>
                  <a:pt x="74" y="677"/>
                  <a:pt x="105" y="697"/>
                </a:cubicBezTo>
                <a:cubicBezTo>
                  <a:pt x="137" y="721"/>
                  <a:pt x="178" y="737"/>
                  <a:pt x="218" y="744"/>
                </a:cubicBezTo>
                <a:cubicBezTo>
                  <a:pt x="245" y="751"/>
                  <a:pt x="271" y="755"/>
                  <a:pt x="297" y="755"/>
                </a:cubicBezTo>
                <a:cubicBezTo>
                  <a:pt x="305" y="755"/>
                  <a:pt x="314" y="755"/>
                  <a:pt x="322" y="754"/>
                </a:cubicBezTo>
                <a:cubicBezTo>
                  <a:pt x="378" y="751"/>
                  <a:pt x="432" y="744"/>
                  <a:pt x="486" y="737"/>
                </a:cubicBezTo>
                <a:cubicBezTo>
                  <a:pt x="515" y="734"/>
                  <a:pt x="546" y="731"/>
                  <a:pt x="576" y="727"/>
                </a:cubicBezTo>
                <a:cubicBezTo>
                  <a:pt x="593" y="727"/>
                  <a:pt x="609" y="724"/>
                  <a:pt x="629" y="724"/>
                </a:cubicBezTo>
                <a:cubicBezTo>
                  <a:pt x="653" y="721"/>
                  <a:pt x="676" y="717"/>
                  <a:pt x="703" y="710"/>
                </a:cubicBezTo>
                <a:cubicBezTo>
                  <a:pt x="750" y="701"/>
                  <a:pt x="784" y="653"/>
                  <a:pt x="787" y="607"/>
                </a:cubicBezTo>
                <a:cubicBezTo>
                  <a:pt x="787" y="550"/>
                  <a:pt x="736" y="493"/>
                  <a:pt x="676" y="493"/>
                </a:cubicBezTo>
                <a:cubicBezTo>
                  <a:pt x="643" y="493"/>
                  <a:pt x="609" y="500"/>
                  <a:pt x="576" y="507"/>
                </a:cubicBezTo>
                <a:cubicBezTo>
                  <a:pt x="536" y="510"/>
                  <a:pt x="495" y="510"/>
                  <a:pt x="452" y="510"/>
                </a:cubicBezTo>
                <a:cubicBezTo>
                  <a:pt x="409" y="510"/>
                  <a:pt x="362" y="510"/>
                  <a:pt x="318" y="503"/>
                </a:cubicBezTo>
                <a:cubicBezTo>
                  <a:pt x="298" y="500"/>
                  <a:pt x="278" y="493"/>
                  <a:pt x="258" y="486"/>
                </a:cubicBezTo>
                <a:lnTo>
                  <a:pt x="262" y="483"/>
                </a:lnTo>
                <a:cubicBezTo>
                  <a:pt x="271" y="473"/>
                  <a:pt x="282" y="463"/>
                  <a:pt x="292" y="456"/>
                </a:cubicBezTo>
                <a:cubicBezTo>
                  <a:pt x="349" y="416"/>
                  <a:pt x="412" y="386"/>
                  <a:pt x="472" y="360"/>
                </a:cubicBezTo>
                <a:cubicBezTo>
                  <a:pt x="579" y="320"/>
                  <a:pt x="686" y="286"/>
                  <a:pt x="796" y="263"/>
                </a:cubicBezTo>
                <a:cubicBezTo>
                  <a:pt x="920" y="239"/>
                  <a:pt x="1048" y="219"/>
                  <a:pt x="1171" y="202"/>
                </a:cubicBezTo>
                <a:cubicBezTo>
                  <a:pt x="1198" y="199"/>
                  <a:pt x="1221" y="175"/>
                  <a:pt x="1235" y="155"/>
                </a:cubicBezTo>
                <a:cubicBezTo>
                  <a:pt x="1248" y="132"/>
                  <a:pt x="1255" y="102"/>
                  <a:pt x="1248" y="79"/>
                </a:cubicBezTo>
                <a:cubicBezTo>
                  <a:pt x="1241" y="51"/>
                  <a:pt x="1225" y="28"/>
                  <a:pt x="1201" y="15"/>
                </a:cubicBezTo>
                <a:cubicBezTo>
                  <a:pt x="1183" y="3"/>
                  <a:pt x="1166" y="0"/>
                  <a:pt x="1147" y="0"/>
                </a:cubicBezTo>
                <a:close/>
              </a:path>
            </a:pathLst>
          </a:custGeom>
          <a:solidFill>
            <a:srgbClr val="524A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742" name="Google Shape;742;p25"/>
          <p:cNvSpPr/>
          <p:nvPr/>
        </p:nvSpPr>
        <p:spPr>
          <a:xfrm>
            <a:off x="7976434" y="3893101"/>
            <a:ext cx="92135" cy="53698"/>
          </a:xfrm>
          <a:custGeom>
            <a:avLst/>
            <a:gdLst/>
            <a:ahLst/>
            <a:cxnLst/>
            <a:rect l="l" t="t" r="r" b="b"/>
            <a:pathLst>
              <a:path w="1285" h="749" extrusionOk="0">
                <a:moveTo>
                  <a:pt x="1176" y="0"/>
                </a:moveTo>
                <a:cubicBezTo>
                  <a:pt x="1174" y="0"/>
                  <a:pt x="1172" y="0"/>
                  <a:pt x="1170" y="1"/>
                </a:cubicBezTo>
                <a:cubicBezTo>
                  <a:pt x="1100" y="8"/>
                  <a:pt x="1027" y="14"/>
                  <a:pt x="956" y="24"/>
                </a:cubicBezTo>
                <a:cubicBezTo>
                  <a:pt x="903" y="31"/>
                  <a:pt x="849" y="44"/>
                  <a:pt x="792" y="58"/>
                </a:cubicBezTo>
                <a:cubicBezTo>
                  <a:pt x="735" y="71"/>
                  <a:pt x="675" y="84"/>
                  <a:pt x="615" y="98"/>
                </a:cubicBezTo>
                <a:cubicBezTo>
                  <a:pt x="562" y="115"/>
                  <a:pt x="508" y="131"/>
                  <a:pt x="451" y="148"/>
                </a:cubicBezTo>
                <a:cubicBezTo>
                  <a:pt x="398" y="164"/>
                  <a:pt x="345" y="181"/>
                  <a:pt x="291" y="198"/>
                </a:cubicBezTo>
                <a:lnTo>
                  <a:pt x="281" y="201"/>
                </a:lnTo>
                <a:cubicBezTo>
                  <a:pt x="227" y="221"/>
                  <a:pt x="174" y="238"/>
                  <a:pt x="127" y="269"/>
                </a:cubicBezTo>
                <a:cubicBezTo>
                  <a:pt x="101" y="289"/>
                  <a:pt x="73" y="309"/>
                  <a:pt x="53" y="335"/>
                </a:cubicBezTo>
                <a:cubicBezTo>
                  <a:pt x="30" y="359"/>
                  <a:pt x="10" y="389"/>
                  <a:pt x="3" y="422"/>
                </a:cubicBezTo>
                <a:cubicBezTo>
                  <a:pt x="0" y="452"/>
                  <a:pt x="0" y="465"/>
                  <a:pt x="3" y="493"/>
                </a:cubicBezTo>
                <a:cubicBezTo>
                  <a:pt x="7" y="516"/>
                  <a:pt x="13" y="536"/>
                  <a:pt x="23" y="553"/>
                </a:cubicBezTo>
                <a:cubicBezTo>
                  <a:pt x="36" y="579"/>
                  <a:pt x="53" y="603"/>
                  <a:pt x="73" y="623"/>
                </a:cubicBezTo>
                <a:cubicBezTo>
                  <a:pt x="87" y="636"/>
                  <a:pt x="104" y="646"/>
                  <a:pt x="121" y="660"/>
                </a:cubicBezTo>
                <a:cubicBezTo>
                  <a:pt x="144" y="676"/>
                  <a:pt x="167" y="693"/>
                  <a:pt x="197" y="706"/>
                </a:cubicBezTo>
                <a:cubicBezTo>
                  <a:pt x="234" y="726"/>
                  <a:pt x="274" y="737"/>
                  <a:pt x="321" y="743"/>
                </a:cubicBezTo>
                <a:cubicBezTo>
                  <a:pt x="345" y="746"/>
                  <a:pt x="371" y="746"/>
                  <a:pt x="398" y="746"/>
                </a:cubicBezTo>
                <a:cubicBezTo>
                  <a:pt x="420" y="748"/>
                  <a:pt x="443" y="749"/>
                  <a:pt x="465" y="749"/>
                </a:cubicBezTo>
                <a:cubicBezTo>
                  <a:pt x="506" y="749"/>
                  <a:pt x="546" y="745"/>
                  <a:pt x="585" y="737"/>
                </a:cubicBezTo>
                <a:cubicBezTo>
                  <a:pt x="625" y="730"/>
                  <a:pt x="655" y="696"/>
                  <a:pt x="666" y="660"/>
                </a:cubicBezTo>
                <a:cubicBezTo>
                  <a:pt x="672" y="643"/>
                  <a:pt x="672" y="623"/>
                  <a:pt x="666" y="603"/>
                </a:cubicBezTo>
                <a:cubicBezTo>
                  <a:pt x="662" y="576"/>
                  <a:pt x="642" y="546"/>
                  <a:pt x="615" y="536"/>
                </a:cubicBezTo>
                <a:cubicBezTo>
                  <a:pt x="602" y="530"/>
                  <a:pt x="592" y="522"/>
                  <a:pt x="578" y="519"/>
                </a:cubicBezTo>
                <a:cubicBezTo>
                  <a:pt x="565" y="516"/>
                  <a:pt x="552" y="513"/>
                  <a:pt x="538" y="513"/>
                </a:cubicBezTo>
                <a:cubicBezTo>
                  <a:pt x="528" y="509"/>
                  <a:pt x="515" y="509"/>
                  <a:pt x="502" y="509"/>
                </a:cubicBezTo>
                <a:cubicBezTo>
                  <a:pt x="478" y="509"/>
                  <a:pt x="451" y="505"/>
                  <a:pt x="428" y="505"/>
                </a:cubicBezTo>
                <a:cubicBezTo>
                  <a:pt x="401" y="505"/>
                  <a:pt x="374" y="507"/>
                  <a:pt x="348" y="507"/>
                </a:cubicBezTo>
                <a:cubicBezTo>
                  <a:pt x="334" y="507"/>
                  <a:pt x="321" y="507"/>
                  <a:pt x="308" y="505"/>
                </a:cubicBezTo>
                <a:cubicBezTo>
                  <a:pt x="294" y="502"/>
                  <a:pt x="281" y="499"/>
                  <a:pt x="267" y="496"/>
                </a:cubicBezTo>
                <a:cubicBezTo>
                  <a:pt x="257" y="493"/>
                  <a:pt x="251" y="485"/>
                  <a:pt x="244" y="482"/>
                </a:cubicBezTo>
                <a:cubicBezTo>
                  <a:pt x="264" y="469"/>
                  <a:pt x="284" y="459"/>
                  <a:pt x="308" y="449"/>
                </a:cubicBezTo>
                <a:cubicBezTo>
                  <a:pt x="357" y="429"/>
                  <a:pt x="411" y="412"/>
                  <a:pt x="468" y="395"/>
                </a:cubicBezTo>
                <a:cubicBezTo>
                  <a:pt x="532" y="375"/>
                  <a:pt x="595" y="352"/>
                  <a:pt x="658" y="332"/>
                </a:cubicBezTo>
                <a:cubicBezTo>
                  <a:pt x="723" y="312"/>
                  <a:pt x="789" y="295"/>
                  <a:pt x="856" y="282"/>
                </a:cubicBezTo>
                <a:cubicBezTo>
                  <a:pt x="919" y="265"/>
                  <a:pt x="983" y="255"/>
                  <a:pt x="1047" y="245"/>
                </a:cubicBezTo>
                <a:cubicBezTo>
                  <a:pt x="1087" y="238"/>
                  <a:pt x="1127" y="235"/>
                  <a:pt x="1164" y="232"/>
                </a:cubicBezTo>
                <a:cubicBezTo>
                  <a:pt x="1197" y="232"/>
                  <a:pt x="1224" y="225"/>
                  <a:pt x="1248" y="198"/>
                </a:cubicBezTo>
                <a:cubicBezTo>
                  <a:pt x="1271" y="178"/>
                  <a:pt x="1284" y="148"/>
                  <a:pt x="1284" y="118"/>
                </a:cubicBezTo>
                <a:cubicBezTo>
                  <a:pt x="1284" y="88"/>
                  <a:pt x="1271" y="58"/>
                  <a:pt x="1251" y="34"/>
                </a:cubicBezTo>
                <a:cubicBezTo>
                  <a:pt x="1232" y="19"/>
                  <a:pt x="1202" y="0"/>
                  <a:pt x="1176" y="0"/>
                </a:cubicBezTo>
                <a:close/>
              </a:path>
            </a:pathLst>
          </a:custGeom>
          <a:solidFill>
            <a:srgbClr val="524A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743" name="Google Shape;743;p25"/>
          <p:cNvSpPr/>
          <p:nvPr/>
        </p:nvSpPr>
        <p:spPr>
          <a:xfrm>
            <a:off x="8008053" y="3991893"/>
            <a:ext cx="84678" cy="58788"/>
          </a:xfrm>
          <a:custGeom>
            <a:avLst/>
            <a:gdLst/>
            <a:ahLst/>
            <a:cxnLst/>
            <a:rect l="l" t="t" r="r" b="b"/>
            <a:pathLst>
              <a:path w="1181" h="820" extrusionOk="0">
                <a:moveTo>
                  <a:pt x="1052" y="1"/>
                </a:moveTo>
                <a:cubicBezTo>
                  <a:pt x="1043" y="1"/>
                  <a:pt x="1033" y="2"/>
                  <a:pt x="1024" y="4"/>
                </a:cubicBezTo>
                <a:cubicBezTo>
                  <a:pt x="950" y="18"/>
                  <a:pt x="876" y="34"/>
                  <a:pt x="807" y="47"/>
                </a:cubicBezTo>
                <a:cubicBezTo>
                  <a:pt x="746" y="61"/>
                  <a:pt x="686" y="71"/>
                  <a:pt x="626" y="87"/>
                </a:cubicBezTo>
                <a:cubicBezTo>
                  <a:pt x="595" y="95"/>
                  <a:pt x="569" y="101"/>
                  <a:pt x="538" y="111"/>
                </a:cubicBezTo>
                <a:cubicBezTo>
                  <a:pt x="452" y="141"/>
                  <a:pt x="371" y="181"/>
                  <a:pt x="298" y="231"/>
                </a:cubicBezTo>
                <a:cubicBezTo>
                  <a:pt x="197" y="299"/>
                  <a:pt x="111" y="382"/>
                  <a:pt x="44" y="482"/>
                </a:cubicBezTo>
                <a:cubicBezTo>
                  <a:pt x="4" y="543"/>
                  <a:pt x="1" y="623"/>
                  <a:pt x="37" y="686"/>
                </a:cubicBezTo>
                <a:cubicBezTo>
                  <a:pt x="70" y="746"/>
                  <a:pt x="137" y="777"/>
                  <a:pt x="201" y="797"/>
                </a:cubicBezTo>
                <a:cubicBezTo>
                  <a:pt x="234" y="807"/>
                  <a:pt x="271" y="810"/>
                  <a:pt x="305" y="813"/>
                </a:cubicBezTo>
                <a:cubicBezTo>
                  <a:pt x="323" y="817"/>
                  <a:pt x="338" y="819"/>
                  <a:pt x="354" y="819"/>
                </a:cubicBezTo>
                <a:cubicBezTo>
                  <a:pt x="365" y="819"/>
                  <a:pt x="376" y="818"/>
                  <a:pt x="388" y="817"/>
                </a:cubicBezTo>
                <a:cubicBezTo>
                  <a:pt x="425" y="813"/>
                  <a:pt x="465" y="813"/>
                  <a:pt x="506" y="810"/>
                </a:cubicBezTo>
                <a:cubicBezTo>
                  <a:pt x="535" y="807"/>
                  <a:pt x="566" y="800"/>
                  <a:pt x="595" y="797"/>
                </a:cubicBezTo>
                <a:cubicBezTo>
                  <a:pt x="609" y="797"/>
                  <a:pt x="626" y="790"/>
                  <a:pt x="643" y="790"/>
                </a:cubicBezTo>
                <a:cubicBezTo>
                  <a:pt x="663" y="783"/>
                  <a:pt x="683" y="773"/>
                  <a:pt x="699" y="757"/>
                </a:cubicBezTo>
                <a:cubicBezTo>
                  <a:pt x="723" y="733"/>
                  <a:pt x="736" y="700"/>
                  <a:pt x="736" y="666"/>
                </a:cubicBezTo>
                <a:cubicBezTo>
                  <a:pt x="739" y="596"/>
                  <a:pt x="683" y="539"/>
                  <a:pt x="612" y="536"/>
                </a:cubicBezTo>
                <a:cubicBezTo>
                  <a:pt x="589" y="536"/>
                  <a:pt x="563" y="543"/>
                  <a:pt x="535" y="546"/>
                </a:cubicBezTo>
                <a:cubicBezTo>
                  <a:pt x="518" y="549"/>
                  <a:pt x="502" y="552"/>
                  <a:pt x="482" y="556"/>
                </a:cubicBezTo>
                <a:cubicBezTo>
                  <a:pt x="455" y="559"/>
                  <a:pt x="425" y="559"/>
                  <a:pt x="398" y="563"/>
                </a:cubicBezTo>
                <a:lnTo>
                  <a:pt x="342" y="563"/>
                </a:lnTo>
                <a:cubicBezTo>
                  <a:pt x="331" y="563"/>
                  <a:pt x="322" y="559"/>
                  <a:pt x="311" y="559"/>
                </a:cubicBezTo>
                <a:cubicBezTo>
                  <a:pt x="298" y="556"/>
                  <a:pt x="285" y="552"/>
                  <a:pt x="274" y="549"/>
                </a:cubicBezTo>
                <a:lnTo>
                  <a:pt x="278" y="539"/>
                </a:lnTo>
                <a:cubicBezTo>
                  <a:pt x="302" y="512"/>
                  <a:pt x="328" y="489"/>
                  <a:pt x="355" y="469"/>
                </a:cubicBezTo>
                <a:cubicBezTo>
                  <a:pt x="418" y="422"/>
                  <a:pt x="489" y="392"/>
                  <a:pt x="559" y="359"/>
                </a:cubicBezTo>
                <a:cubicBezTo>
                  <a:pt x="629" y="331"/>
                  <a:pt x="699" y="311"/>
                  <a:pt x="773" y="295"/>
                </a:cubicBezTo>
                <a:cubicBezTo>
                  <a:pt x="873" y="271"/>
                  <a:pt x="977" y="251"/>
                  <a:pt x="1080" y="231"/>
                </a:cubicBezTo>
                <a:cubicBezTo>
                  <a:pt x="1144" y="218"/>
                  <a:pt x="1181" y="148"/>
                  <a:pt x="1165" y="91"/>
                </a:cubicBezTo>
                <a:cubicBezTo>
                  <a:pt x="1157" y="61"/>
                  <a:pt x="1137" y="34"/>
                  <a:pt x="1111" y="18"/>
                </a:cubicBezTo>
                <a:cubicBezTo>
                  <a:pt x="1093" y="6"/>
                  <a:pt x="1072" y="1"/>
                  <a:pt x="1052" y="1"/>
                </a:cubicBezTo>
                <a:close/>
              </a:path>
            </a:pathLst>
          </a:custGeom>
          <a:solidFill>
            <a:srgbClr val="524A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744" name="Google Shape;744;p25"/>
          <p:cNvSpPr/>
          <p:nvPr/>
        </p:nvSpPr>
        <p:spPr>
          <a:xfrm>
            <a:off x="8045695" y="4091690"/>
            <a:ext cx="81308" cy="61225"/>
          </a:xfrm>
          <a:custGeom>
            <a:avLst/>
            <a:gdLst/>
            <a:ahLst/>
            <a:cxnLst/>
            <a:rect l="l" t="t" r="r" b="b"/>
            <a:pathLst>
              <a:path w="1134" h="854" extrusionOk="0">
                <a:moveTo>
                  <a:pt x="258" y="642"/>
                </a:moveTo>
                <a:lnTo>
                  <a:pt x="261" y="649"/>
                </a:lnTo>
                <a:lnTo>
                  <a:pt x="258" y="645"/>
                </a:lnTo>
                <a:lnTo>
                  <a:pt x="258" y="642"/>
                </a:lnTo>
                <a:close/>
                <a:moveTo>
                  <a:pt x="999" y="0"/>
                </a:moveTo>
                <a:cubicBezTo>
                  <a:pt x="990" y="0"/>
                  <a:pt x="982" y="1"/>
                  <a:pt x="973" y="3"/>
                </a:cubicBezTo>
                <a:cubicBezTo>
                  <a:pt x="916" y="17"/>
                  <a:pt x="856" y="30"/>
                  <a:pt x="800" y="43"/>
                </a:cubicBezTo>
                <a:cubicBezTo>
                  <a:pt x="760" y="54"/>
                  <a:pt x="716" y="67"/>
                  <a:pt x="676" y="80"/>
                </a:cubicBezTo>
                <a:cubicBezTo>
                  <a:pt x="660" y="87"/>
                  <a:pt x="643" y="94"/>
                  <a:pt x="629" y="97"/>
                </a:cubicBezTo>
                <a:cubicBezTo>
                  <a:pt x="515" y="140"/>
                  <a:pt x="402" y="177"/>
                  <a:pt x="298" y="234"/>
                </a:cubicBezTo>
                <a:cubicBezTo>
                  <a:pt x="248" y="264"/>
                  <a:pt x="201" y="298"/>
                  <a:pt x="158" y="338"/>
                </a:cubicBezTo>
                <a:cubicBezTo>
                  <a:pt x="134" y="364"/>
                  <a:pt x="111" y="391"/>
                  <a:pt x="90" y="421"/>
                </a:cubicBezTo>
                <a:cubicBezTo>
                  <a:pt x="67" y="455"/>
                  <a:pt x="47" y="492"/>
                  <a:pt x="30" y="529"/>
                </a:cubicBezTo>
                <a:cubicBezTo>
                  <a:pt x="13" y="572"/>
                  <a:pt x="1" y="622"/>
                  <a:pt x="1" y="669"/>
                </a:cubicBezTo>
                <a:cubicBezTo>
                  <a:pt x="4" y="716"/>
                  <a:pt x="21" y="756"/>
                  <a:pt x="58" y="790"/>
                </a:cubicBezTo>
                <a:cubicBezTo>
                  <a:pt x="94" y="830"/>
                  <a:pt x="144" y="843"/>
                  <a:pt x="194" y="850"/>
                </a:cubicBezTo>
                <a:cubicBezTo>
                  <a:pt x="212" y="852"/>
                  <a:pt x="231" y="854"/>
                  <a:pt x="249" y="854"/>
                </a:cubicBezTo>
                <a:cubicBezTo>
                  <a:pt x="298" y="854"/>
                  <a:pt x="345" y="845"/>
                  <a:pt x="391" y="833"/>
                </a:cubicBezTo>
                <a:cubicBezTo>
                  <a:pt x="428" y="826"/>
                  <a:pt x="462" y="813"/>
                  <a:pt x="495" y="799"/>
                </a:cubicBezTo>
                <a:cubicBezTo>
                  <a:pt x="512" y="790"/>
                  <a:pt x="529" y="776"/>
                  <a:pt x="539" y="756"/>
                </a:cubicBezTo>
                <a:cubicBezTo>
                  <a:pt x="555" y="729"/>
                  <a:pt x="559" y="696"/>
                  <a:pt x="552" y="665"/>
                </a:cubicBezTo>
                <a:cubicBezTo>
                  <a:pt x="539" y="615"/>
                  <a:pt x="492" y="575"/>
                  <a:pt x="439" y="575"/>
                </a:cubicBezTo>
                <a:cubicBezTo>
                  <a:pt x="388" y="578"/>
                  <a:pt x="342" y="585"/>
                  <a:pt x="291" y="592"/>
                </a:cubicBezTo>
                <a:lnTo>
                  <a:pt x="271" y="592"/>
                </a:lnTo>
                <a:cubicBezTo>
                  <a:pt x="282" y="572"/>
                  <a:pt x="291" y="552"/>
                  <a:pt x="305" y="532"/>
                </a:cubicBezTo>
                <a:cubicBezTo>
                  <a:pt x="325" y="515"/>
                  <a:pt x="342" y="495"/>
                  <a:pt x="365" y="478"/>
                </a:cubicBezTo>
                <a:cubicBezTo>
                  <a:pt x="412" y="444"/>
                  <a:pt x="465" y="421"/>
                  <a:pt x="522" y="398"/>
                </a:cubicBezTo>
                <a:cubicBezTo>
                  <a:pt x="555" y="384"/>
                  <a:pt x="592" y="371"/>
                  <a:pt x="626" y="358"/>
                </a:cubicBezTo>
                <a:cubicBezTo>
                  <a:pt x="669" y="344"/>
                  <a:pt x="713" y="324"/>
                  <a:pt x="756" y="311"/>
                </a:cubicBezTo>
                <a:cubicBezTo>
                  <a:pt x="847" y="281"/>
                  <a:pt x="941" y="261"/>
                  <a:pt x="1034" y="237"/>
                </a:cubicBezTo>
                <a:cubicBezTo>
                  <a:pt x="1097" y="224"/>
                  <a:pt x="1134" y="154"/>
                  <a:pt x="1121" y="90"/>
                </a:cubicBezTo>
                <a:cubicBezTo>
                  <a:pt x="1107" y="36"/>
                  <a:pt x="1054" y="0"/>
                  <a:pt x="999" y="0"/>
                </a:cubicBezTo>
                <a:close/>
              </a:path>
            </a:pathLst>
          </a:custGeom>
          <a:solidFill>
            <a:srgbClr val="524A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745" name="Google Shape;745;p25"/>
          <p:cNvSpPr/>
          <p:nvPr/>
        </p:nvSpPr>
        <p:spPr>
          <a:xfrm>
            <a:off x="8076168" y="4198654"/>
            <a:ext cx="75070" cy="54056"/>
          </a:xfrm>
          <a:custGeom>
            <a:avLst/>
            <a:gdLst/>
            <a:ahLst/>
            <a:cxnLst/>
            <a:rect l="l" t="t" r="r" b="b"/>
            <a:pathLst>
              <a:path w="1047" h="754" extrusionOk="0">
                <a:moveTo>
                  <a:pt x="926" y="0"/>
                </a:moveTo>
                <a:cubicBezTo>
                  <a:pt x="917" y="0"/>
                  <a:pt x="908" y="1"/>
                  <a:pt x="900" y="3"/>
                </a:cubicBezTo>
                <a:cubicBezTo>
                  <a:pt x="780" y="30"/>
                  <a:pt x="656" y="60"/>
                  <a:pt x="536" y="80"/>
                </a:cubicBezTo>
                <a:cubicBezTo>
                  <a:pt x="482" y="90"/>
                  <a:pt x="431" y="100"/>
                  <a:pt x="381" y="116"/>
                </a:cubicBezTo>
                <a:lnTo>
                  <a:pt x="371" y="120"/>
                </a:lnTo>
                <a:cubicBezTo>
                  <a:pt x="318" y="136"/>
                  <a:pt x="267" y="160"/>
                  <a:pt x="221" y="190"/>
                </a:cubicBezTo>
                <a:cubicBezTo>
                  <a:pt x="194" y="210"/>
                  <a:pt x="170" y="230"/>
                  <a:pt x="147" y="250"/>
                </a:cubicBezTo>
                <a:cubicBezTo>
                  <a:pt x="127" y="270"/>
                  <a:pt x="104" y="294"/>
                  <a:pt x="84" y="314"/>
                </a:cubicBezTo>
                <a:cubicBezTo>
                  <a:pt x="50" y="354"/>
                  <a:pt x="20" y="401"/>
                  <a:pt x="10" y="454"/>
                </a:cubicBezTo>
                <a:cubicBezTo>
                  <a:pt x="3" y="508"/>
                  <a:pt x="0" y="558"/>
                  <a:pt x="14" y="612"/>
                </a:cubicBezTo>
                <a:cubicBezTo>
                  <a:pt x="23" y="645"/>
                  <a:pt x="44" y="678"/>
                  <a:pt x="70" y="702"/>
                </a:cubicBezTo>
                <a:cubicBezTo>
                  <a:pt x="94" y="718"/>
                  <a:pt x="107" y="732"/>
                  <a:pt x="137" y="738"/>
                </a:cubicBezTo>
                <a:cubicBezTo>
                  <a:pt x="158" y="746"/>
                  <a:pt x="178" y="752"/>
                  <a:pt x="198" y="752"/>
                </a:cubicBezTo>
                <a:cubicBezTo>
                  <a:pt x="207" y="753"/>
                  <a:pt x="217" y="753"/>
                  <a:pt x="226" y="753"/>
                </a:cubicBezTo>
                <a:cubicBezTo>
                  <a:pt x="248" y="753"/>
                  <a:pt x="270" y="751"/>
                  <a:pt x="291" y="749"/>
                </a:cubicBezTo>
                <a:cubicBezTo>
                  <a:pt x="358" y="746"/>
                  <a:pt x="425" y="732"/>
                  <a:pt x="488" y="718"/>
                </a:cubicBezTo>
                <a:cubicBezTo>
                  <a:pt x="508" y="715"/>
                  <a:pt x="525" y="712"/>
                  <a:pt x="545" y="705"/>
                </a:cubicBezTo>
                <a:cubicBezTo>
                  <a:pt x="565" y="698"/>
                  <a:pt x="585" y="689"/>
                  <a:pt x="599" y="672"/>
                </a:cubicBezTo>
                <a:cubicBezTo>
                  <a:pt x="622" y="652"/>
                  <a:pt x="636" y="622"/>
                  <a:pt x="636" y="588"/>
                </a:cubicBezTo>
                <a:cubicBezTo>
                  <a:pt x="636" y="558"/>
                  <a:pt x="625" y="525"/>
                  <a:pt x="602" y="502"/>
                </a:cubicBezTo>
                <a:cubicBezTo>
                  <a:pt x="584" y="483"/>
                  <a:pt x="553" y="464"/>
                  <a:pt x="525" y="464"/>
                </a:cubicBezTo>
                <a:cubicBezTo>
                  <a:pt x="523" y="464"/>
                  <a:pt x="521" y="464"/>
                  <a:pt x="519" y="465"/>
                </a:cubicBezTo>
                <a:cubicBezTo>
                  <a:pt x="475" y="471"/>
                  <a:pt x="435" y="478"/>
                  <a:pt x="395" y="482"/>
                </a:cubicBezTo>
                <a:cubicBezTo>
                  <a:pt x="365" y="485"/>
                  <a:pt x="331" y="485"/>
                  <a:pt x="301" y="488"/>
                </a:cubicBezTo>
                <a:lnTo>
                  <a:pt x="255" y="488"/>
                </a:lnTo>
                <a:cubicBezTo>
                  <a:pt x="264" y="478"/>
                  <a:pt x="275" y="471"/>
                  <a:pt x="284" y="461"/>
                </a:cubicBezTo>
                <a:cubicBezTo>
                  <a:pt x="318" y="441"/>
                  <a:pt x="348" y="417"/>
                  <a:pt x="381" y="401"/>
                </a:cubicBezTo>
                <a:cubicBezTo>
                  <a:pt x="422" y="381"/>
                  <a:pt x="459" y="361"/>
                  <a:pt x="499" y="344"/>
                </a:cubicBezTo>
                <a:cubicBezTo>
                  <a:pt x="528" y="334"/>
                  <a:pt x="559" y="324"/>
                  <a:pt x="585" y="314"/>
                </a:cubicBezTo>
                <a:cubicBezTo>
                  <a:pt x="622" y="304"/>
                  <a:pt x="659" y="290"/>
                  <a:pt x="699" y="281"/>
                </a:cubicBezTo>
                <a:cubicBezTo>
                  <a:pt x="783" y="257"/>
                  <a:pt x="869" y="237"/>
                  <a:pt x="953" y="217"/>
                </a:cubicBezTo>
                <a:cubicBezTo>
                  <a:pt x="1013" y="204"/>
                  <a:pt x="1047" y="140"/>
                  <a:pt x="1033" y="83"/>
                </a:cubicBezTo>
                <a:cubicBezTo>
                  <a:pt x="1020" y="32"/>
                  <a:pt x="974" y="0"/>
                  <a:pt x="926" y="0"/>
                </a:cubicBezTo>
                <a:close/>
              </a:path>
            </a:pathLst>
          </a:custGeom>
          <a:solidFill>
            <a:srgbClr val="524A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746" name="Google Shape;746;p25"/>
          <p:cNvSpPr/>
          <p:nvPr/>
        </p:nvSpPr>
        <p:spPr>
          <a:xfrm>
            <a:off x="8143280" y="3621961"/>
            <a:ext cx="21653" cy="19357"/>
          </a:xfrm>
          <a:custGeom>
            <a:avLst/>
            <a:gdLst/>
            <a:ahLst/>
            <a:cxnLst/>
            <a:rect l="l" t="t" r="r" b="b"/>
            <a:pathLst>
              <a:path w="302" h="270" extrusionOk="0">
                <a:moveTo>
                  <a:pt x="154" y="0"/>
                </a:moveTo>
                <a:cubicBezTo>
                  <a:pt x="137" y="0"/>
                  <a:pt x="119" y="4"/>
                  <a:pt x="101" y="10"/>
                </a:cubicBezTo>
                <a:cubicBezTo>
                  <a:pt x="34" y="33"/>
                  <a:pt x="1" y="118"/>
                  <a:pt x="27" y="184"/>
                </a:cubicBezTo>
                <a:cubicBezTo>
                  <a:pt x="41" y="218"/>
                  <a:pt x="68" y="244"/>
                  <a:pt x="97" y="258"/>
                </a:cubicBezTo>
                <a:cubicBezTo>
                  <a:pt x="114" y="266"/>
                  <a:pt x="132" y="269"/>
                  <a:pt x="149" y="269"/>
                </a:cubicBezTo>
                <a:cubicBezTo>
                  <a:pt x="167" y="269"/>
                  <a:pt x="185" y="266"/>
                  <a:pt x="202" y="261"/>
                </a:cubicBezTo>
                <a:cubicBezTo>
                  <a:pt x="271" y="234"/>
                  <a:pt x="302" y="151"/>
                  <a:pt x="278" y="84"/>
                </a:cubicBezTo>
                <a:cubicBezTo>
                  <a:pt x="265" y="53"/>
                  <a:pt x="238" y="27"/>
                  <a:pt x="208" y="10"/>
                </a:cubicBezTo>
                <a:cubicBezTo>
                  <a:pt x="190" y="4"/>
                  <a:pt x="172" y="0"/>
                  <a:pt x="154" y="0"/>
                </a:cubicBezTo>
                <a:close/>
              </a:path>
            </a:pathLst>
          </a:custGeom>
          <a:solidFill>
            <a:srgbClr val="524A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747" name="Google Shape;747;p25"/>
          <p:cNvSpPr/>
          <p:nvPr/>
        </p:nvSpPr>
        <p:spPr>
          <a:xfrm>
            <a:off x="8271837" y="3570701"/>
            <a:ext cx="22872" cy="20361"/>
          </a:xfrm>
          <a:custGeom>
            <a:avLst/>
            <a:gdLst/>
            <a:ahLst/>
            <a:cxnLst/>
            <a:rect l="l" t="t" r="r" b="b"/>
            <a:pathLst>
              <a:path w="319" h="284" extrusionOk="0">
                <a:moveTo>
                  <a:pt x="159" y="0"/>
                </a:moveTo>
                <a:cubicBezTo>
                  <a:pt x="142" y="0"/>
                  <a:pt x="124" y="3"/>
                  <a:pt x="107" y="10"/>
                </a:cubicBezTo>
                <a:cubicBezTo>
                  <a:pt x="34" y="36"/>
                  <a:pt x="0" y="123"/>
                  <a:pt x="27" y="194"/>
                </a:cubicBezTo>
                <a:cubicBezTo>
                  <a:pt x="40" y="227"/>
                  <a:pt x="67" y="257"/>
                  <a:pt x="101" y="271"/>
                </a:cubicBezTo>
                <a:cubicBezTo>
                  <a:pt x="120" y="279"/>
                  <a:pt x="140" y="283"/>
                  <a:pt x="159" y="283"/>
                </a:cubicBezTo>
                <a:cubicBezTo>
                  <a:pt x="176" y="283"/>
                  <a:pt x="193" y="280"/>
                  <a:pt x="211" y="274"/>
                </a:cubicBezTo>
                <a:cubicBezTo>
                  <a:pt x="284" y="247"/>
                  <a:pt x="318" y="157"/>
                  <a:pt x="291" y="90"/>
                </a:cubicBezTo>
                <a:cubicBezTo>
                  <a:pt x="278" y="53"/>
                  <a:pt x="251" y="26"/>
                  <a:pt x="218" y="13"/>
                </a:cubicBezTo>
                <a:cubicBezTo>
                  <a:pt x="198" y="4"/>
                  <a:pt x="179" y="0"/>
                  <a:pt x="159" y="0"/>
                </a:cubicBezTo>
                <a:close/>
              </a:path>
            </a:pathLst>
          </a:custGeom>
          <a:solidFill>
            <a:srgbClr val="524A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748" name="Google Shape;748;p25"/>
          <p:cNvSpPr/>
          <p:nvPr/>
        </p:nvSpPr>
        <p:spPr>
          <a:xfrm>
            <a:off x="8184293" y="3587333"/>
            <a:ext cx="45673" cy="28247"/>
          </a:xfrm>
          <a:custGeom>
            <a:avLst/>
            <a:gdLst/>
            <a:ahLst/>
            <a:cxnLst/>
            <a:rect l="l" t="t" r="r" b="b"/>
            <a:pathLst>
              <a:path w="637" h="394" extrusionOk="0">
                <a:moveTo>
                  <a:pt x="546" y="0"/>
                </a:moveTo>
                <a:cubicBezTo>
                  <a:pt x="536" y="0"/>
                  <a:pt x="526" y="2"/>
                  <a:pt x="516" y="5"/>
                </a:cubicBezTo>
                <a:cubicBezTo>
                  <a:pt x="488" y="11"/>
                  <a:pt x="468" y="35"/>
                  <a:pt x="462" y="68"/>
                </a:cubicBezTo>
                <a:lnTo>
                  <a:pt x="459" y="89"/>
                </a:lnTo>
                <a:cubicBezTo>
                  <a:pt x="452" y="105"/>
                  <a:pt x="442" y="122"/>
                  <a:pt x="432" y="139"/>
                </a:cubicBezTo>
                <a:cubicBezTo>
                  <a:pt x="422" y="155"/>
                  <a:pt x="408" y="172"/>
                  <a:pt x="399" y="186"/>
                </a:cubicBezTo>
                <a:cubicBezTo>
                  <a:pt x="385" y="195"/>
                  <a:pt x="372" y="202"/>
                  <a:pt x="362" y="212"/>
                </a:cubicBezTo>
                <a:cubicBezTo>
                  <a:pt x="352" y="215"/>
                  <a:pt x="345" y="219"/>
                  <a:pt x="335" y="223"/>
                </a:cubicBezTo>
                <a:cubicBezTo>
                  <a:pt x="325" y="223"/>
                  <a:pt x="318" y="226"/>
                  <a:pt x="308" y="226"/>
                </a:cubicBezTo>
                <a:cubicBezTo>
                  <a:pt x="285" y="223"/>
                  <a:pt x="258" y="219"/>
                  <a:pt x="235" y="212"/>
                </a:cubicBezTo>
                <a:cubicBezTo>
                  <a:pt x="201" y="199"/>
                  <a:pt x="171" y="189"/>
                  <a:pt x="138" y="175"/>
                </a:cubicBezTo>
                <a:cubicBezTo>
                  <a:pt x="126" y="171"/>
                  <a:pt x="114" y="169"/>
                  <a:pt x="102" y="169"/>
                </a:cubicBezTo>
                <a:cubicBezTo>
                  <a:pt x="67" y="169"/>
                  <a:pt x="35" y="186"/>
                  <a:pt x="20" y="219"/>
                </a:cubicBezTo>
                <a:cubicBezTo>
                  <a:pt x="0" y="263"/>
                  <a:pt x="20" y="320"/>
                  <a:pt x="64" y="340"/>
                </a:cubicBezTo>
                <a:cubicBezTo>
                  <a:pt x="114" y="356"/>
                  <a:pt x="161" y="376"/>
                  <a:pt x="212" y="386"/>
                </a:cubicBezTo>
                <a:cubicBezTo>
                  <a:pt x="233" y="391"/>
                  <a:pt x="257" y="394"/>
                  <a:pt x="279" y="394"/>
                </a:cubicBezTo>
                <a:cubicBezTo>
                  <a:pt x="287" y="394"/>
                  <a:pt x="294" y="394"/>
                  <a:pt x="301" y="393"/>
                </a:cubicBezTo>
                <a:cubicBezTo>
                  <a:pt x="355" y="393"/>
                  <a:pt x="402" y="376"/>
                  <a:pt x="445" y="346"/>
                </a:cubicBezTo>
                <a:cubicBezTo>
                  <a:pt x="462" y="336"/>
                  <a:pt x="476" y="326"/>
                  <a:pt x="492" y="309"/>
                </a:cubicBezTo>
                <a:cubicBezTo>
                  <a:pt x="519" y="286"/>
                  <a:pt x="539" y="255"/>
                  <a:pt x="556" y="223"/>
                </a:cubicBezTo>
                <a:cubicBezTo>
                  <a:pt x="565" y="206"/>
                  <a:pt x="576" y="186"/>
                  <a:pt x="582" y="169"/>
                </a:cubicBezTo>
                <a:cubicBezTo>
                  <a:pt x="593" y="149"/>
                  <a:pt x="606" y="132"/>
                  <a:pt x="616" y="112"/>
                </a:cubicBezTo>
                <a:cubicBezTo>
                  <a:pt x="636" y="72"/>
                  <a:pt x="613" y="22"/>
                  <a:pt x="576" y="5"/>
                </a:cubicBezTo>
                <a:cubicBezTo>
                  <a:pt x="566" y="2"/>
                  <a:pt x="556" y="0"/>
                  <a:pt x="546" y="0"/>
                </a:cubicBezTo>
                <a:close/>
              </a:path>
            </a:pathLst>
          </a:custGeom>
          <a:solidFill>
            <a:srgbClr val="524A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749" name="Google Shape;749;p25"/>
          <p:cNvSpPr/>
          <p:nvPr/>
        </p:nvSpPr>
        <p:spPr>
          <a:xfrm>
            <a:off x="7947108" y="3450041"/>
            <a:ext cx="730982" cy="858446"/>
          </a:xfrm>
          <a:custGeom>
            <a:avLst/>
            <a:gdLst/>
            <a:ahLst/>
            <a:cxnLst/>
            <a:rect l="l" t="t" r="r" b="b"/>
            <a:pathLst>
              <a:path w="10195" h="11974" extrusionOk="0">
                <a:moveTo>
                  <a:pt x="6820" y="221"/>
                </a:moveTo>
                <a:cubicBezTo>
                  <a:pt x="6820" y="238"/>
                  <a:pt x="6823" y="258"/>
                  <a:pt x="6826" y="278"/>
                </a:cubicBezTo>
                <a:cubicBezTo>
                  <a:pt x="6837" y="344"/>
                  <a:pt x="6854" y="409"/>
                  <a:pt x="6874" y="472"/>
                </a:cubicBezTo>
                <a:cubicBezTo>
                  <a:pt x="6911" y="576"/>
                  <a:pt x="6961" y="673"/>
                  <a:pt x="7011" y="770"/>
                </a:cubicBezTo>
                <a:cubicBezTo>
                  <a:pt x="7031" y="816"/>
                  <a:pt x="7047" y="866"/>
                  <a:pt x="7071" y="917"/>
                </a:cubicBezTo>
                <a:cubicBezTo>
                  <a:pt x="7091" y="970"/>
                  <a:pt x="7115" y="1023"/>
                  <a:pt x="7138" y="1074"/>
                </a:cubicBezTo>
                <a:cubicBezTo>
                  <a:pt x="7164" y="1131"/>
                  <a:pt x="7192" y="1184"/>
                  <a:pt x="7218" y="1238"/>
                </a:cubicBezTo>
                <a:cubicBezTo>
                  <a:pt x="7241" y="1292"/>
                  <a:pt x="7268" y="1348"/>
                  <a:pt x="7292" y="1402"/>
                </a:cubicBezTo>
                <a:cubicBezTo>
                  <a:pt x="7319" y="1459"/>
                  <a:pt x="7345" y="1515"/>
                  <a:pt x="7368" y="1572"/>
                </a:cubicBezTo>
                <a:cubicBezTo>
                  <a:pt x="7392" y="1625"/>
                  <a:pt x="7416" y="1682"/>
                  <a:pt x="7436" y="1736"/>
                </a:cubicBezTo>
                <a:cubicBezTo>
                  <a:pt x="7482" y="1853"/>
                  <a:pt x="7519" y="1970"/>
                  <a:pt x="7566" y="2087"/>
                </a:cubicBezTo>
                <a:cubicBezTo>
                  <a:pt x="7649" y="2311"/>
                  <a:pt x="7754" y="2532"/>
                  <a:pt x="7850" y="2752"/>
                </a:cubicBezTo>
                <a:cubicBezTo>
                  <a:pt x="7904" y="2873"/>
                  <a:pt x="7957" y="2997"/>
                  <a:pt x="8007" y="3118"/>
                </a:cubicBezTo>
                <a:cubicBezTo>
                  <a:pt x="8030" y="3174"/>
                  <a:pt x="8051" y="3234"/>
                  <a:pt x="8071" y="3291"/>
                </a:cubicBezTo>
                <a:cubicBezTo>
                  <a:pt x="8091" y="3348"/>
                  <a:pt x="8108" y="3405"/>
                  <a:pt x="8128" y="3462"/>
                </a:cubicBezTo>
                <a:cubicBezTo>
                  <a:pt x="8208" y="3692"/>
                  <a:pt x="8288" y="3923"/>
                  <a:pt x="8372" y="4154"/>
                </a:cubicBezTo>
                <a:cubicBezTo>
                  <a:pt x="8462" y="4402"/>
                  <a:pt x="8559" y="4646"/>
                  <a:pt x="8653" y="4893"/>
                </a:cubicBezTo>
                <a:cubicBezTo>
                  <a:pt x="8673" y="4950"/>
                  <a:pt x="8693" y="5014"/>
                  <a:pt x="8717" y="5070"/>
                </a:cubicBezTo>
                <a:lnTo>
                  <a:pt x="8777" y="5251"/>
                </a:lnTo>
                <a:cubicBezTo>
                  <a:pt x="8817" y="5365"/>
                  <a:pt x="8857" y="5478"/>
                  <a:pt x="8897" y="5592"/>
                </a:cubicBezTo>
                <a:cubicBezTo>
                  <a:pt x="8981" y="5830"/>
                  <a:pt x="9064" y="6071"/>
                  <a:pt x="9148" y="6311"/>
                </a:cubicBezTo>
                <a:cubicBezTo>
                  <a:pt x="9228" y="6542"/>
                  <a:pt x="9308" y="6773"/>
                  <a:pt x="9389" y="7000"/>
                </a:cubicBezTo>
                <a:cubicBezTo>
                  <a:pt x="9472" y="7241"/>
                  <a:pt x="9560" y="7482"/>
                  <a:pt x="9636" y="7726"/>
                </a:cubicBezTo>
                <a:cubicBezTo>
                  <a:pt x="9676" y="7857"/>
                  <a:pt x="9716" y="7983"/>
                  <a:pt x="9750" y="8114"/>
                </a:cubicBezTo>
                <a:cubicBezTo>
                  <a:pt x="9767" y="8181"/>
                  <a:pt x="9787" y="8244"/>
                  <a:pt x="9804" y="8308"/>
                </a:cubicBezTo>
                <a:cubicBezTo>
                  <a:pt x="9816" y="8358"/>
                  <a:pt x="9830" y="8408"/>
                  <a:pt x="9840" y="8459"/>
                </a:cubicBezTo>
                <a:cubicBezTo>
                  <a:pt x="9861" y="8576"/>
                  <a:pt x="9881" y="8692"/>
                  <a:pt x="9897" y="8806"/>
                </a:cubicBezTo>
                <a:cubicBezTo>
                  <a:pt x="9904" y="8873"/>
                  <a:pt x="9917" y="8937"/>
                  <a:pt x="9921" y="9004"/>
                </a:cubicBezTo>
                <a:cubicBezTo>
                  <a:pt x="9924" y="9057"/>
                  <a:pt x="9924" y="9114"/>
                  <a:pt x="9921" y="9171"/>
                </a:cubicBezTo>
                <a:cubicBezTo>
                  <a:pt x="9921" y="9187"/>
                  <a:pt x="9921" y="9201"/>
                  <a:pt x="9917" y="9218"/>
                </a:cubicBezTo>
                <a:lnTo>
                  <a:pt x="9921" y="9204"/>
                </a:lnTo>
                <a:lnTo>
                  <a:pt x="9921" y="9204"/>
                </a:lnTo>
                <a:cubicBezTo>
                  <a:pt x="9917" y="9227"/>
                  <a:pt x="9914" y="9254"/>
                  <a:pt x="9907" y="9278"/>
                </a:cubicBezTo>
                <a:lnTo>
                  <a:pt x="9907" y="9284"/>
                </a:lnTo>
                <a:lnTo>
                  <a:pt x="9904" y="9288"/>
                </a:lnTo>
                <a:cubicBezTo>
                  <a:pt x="9884" y="9305"/>
                  <a:pt x="9861" y="9314"/>
                  <a:pt x="9836" y="9328"/>
                </a:cubicBezTo>
                <a:cubicBezTo>
                  <a:pt x="9816" y="9341"/>
                  <a:pt x="9796" y="9354"/>
                  <a:pt x="9776" y="9365"/>
                </a:cubicBezTo>
                <a:cubicBezTo>
                  <a:pt x="9720" y="9391"/>
                  <a:pt x="9660" y="9422"/>
                  <a:pt x="9603" y="9451"/>
                </a:cubicBezTo>
                <a:cubicBezTo>
                  <a:pt x="9560" y="9475"/>
                  <a:pt x="9512" y="9495"/>
                  <a:pt x="9469" y="9515"/>
                </a:cubicBezTo>
                <a:cubicBezTo>
                  <a:pt x="9409" y="9542"/>
                  <a:pt x="9352" y="9569"/>
                  <a:pt x="9291" y="9592"/>
                </a:cubicBezTo>
                <a:cubicBezTo>
                  <a:pt x="9234" y="9615"/>
                  <a:pt x="9178" y="9639"/>
                  <a:pt x="9121" y="9663"/>
                </a:cubicBezTo>
                <a:cubicBezTo>
                  <a:pt x="9064" y="9686"/>
                  <a:pt x="9007" y="9716"/>
                  <a:pt x="8950" y="9740"/>
                </a:cubicBezTo>
                <a:cubicBezTo>
                  <a:pt x="8893" y="9766"/>
                  <a:pt x="8837" y="9786"/>
                  <a:pt x="8780" y="9809"/>
                </a:cubicBezTo>
                <a:cubicBezTo>
                  <a:pt x="8723" y="9833"/>
                  <a:pt x="8669" y="9856"/>
                  <a:pt x="8612" y="9880"/>
                </a:cubicBezTo>
                <a:cubicBezTo>
                  <a:pt x="8499" y="9930"/>
                  <a:pt x="8379" y="9973"/>
                  <a:pt x="8262" y="10021"/>
                </a:cubicBezTo>
                <a:cubicBezTo>
                  <a:pt x="8148" y="10064"/>
                  <a:pt x="8034" y="10110"/>
                  <a:pt x="7921" y="10161"/>
                </a:cubicBezTo>
                <a:cubicBezTo>
                  <a:pt x="7814" y="10208"/>
                  <a:pt x="7703" y="10251"/>
                  <a:pt x="7596" y="10294"/>
                </a:cubicBezTo>
                <a:cubicBezTo>
                  <a:pt x="7539" y="10318"/>
                  <a:pt x="7482" y="10345"/>
                  <a:pt x="7425" y="10365"/>
                </a:cubicBezTo>
                <a:cubicBezTo>
                  <a:pt x="7365" y="10388"/>
                  <a:pt x="7305" y="10411"/>
                  <a:pt x="7245" y="10435"/>
                </a:cubicBezTo>
                <a:cubicBezTo>
                  <a:pt x="7124" y="10478"/>
                  <a:pt x="7007" y="10525"/>
                  <a:pt x="6891" y="10575"/>
                </a:cubicBezTo>
                <a:cubicBezTo>
                  <a:pt x="6783" y="10619"/>
                  <a:pt x="6670" y="10655"/>
                  <a:pt x="6559" y="10696"/>
                </a:cubicBezTo>
                <a:cubicBezTo>
                  <a:pt x="6439" y="10736"/>
                  <a:pt x="6322" y="10779"/>
                  <a:pt x="6201" y="10816"/>
                </a:cubicBezTo>
                <a:cubicBezTo>
                  <a:pt x="5964" y="10896"/>
                  <a:pt x="5727" y="10973"/>
                  <a:pt x="5489" y="11047"/>
                </a:cubicBezTo>
                <a:cubicBezTo>
                  <a:pt x="5366" y="11087"/>
                  <a:pt x="5245" y="11124"/>
                  <a:pt x="5121" y="11157"/>
                </a:cubicBezTo>
                <a:cubicBezTo>
                  <a:pt x="5065" y="11174"/>
                  <a:pt x="5008" y="11191"/>
                  <a:pt x="4951" y="11204"/>
                </a:cubicBezTo>
                <a:cubicBezTo>
                  <a:pt x="4890" y="11221"/>
                  <a:pt x="4833" y="11241"/>
                  <a:pt x="4776" y="11261"/>
                </a:cubicBezTo>
                <a:cubicBezTo>
                  <a:pt x="4536" y="11334"/>
                  <a:pt x="4292" y="11415"/>
                  <a:pt x="4044" y="11472"/>
                </a:cubicBezTo>
                <a:cubicBezTo>
                  <a:pt x="3904" y="11501"/>
                  <a:pt x="3767" y="11535"/>
                  <a:pt x="3629" y="11569"/>
                </a:cubicBezTo>
                <a:cubicBezTo>
                  <a:pt x="3499" y="11599"/>
                  <a:pt x="3372" y="11626"/>
                  <a:pt x="3245" y="11652"/>
                </a:cubicBezTo>
                <a:cubicBezTo>
                  <a:pt x="3202" y="11662"/>
                  <a:pt x="3162" y="11669"/>
                  <a:pt x="3121" y="11672"/>
                </a:cubicBezTo>
                <a:cubicBezTo>
                  <a:pt x="3071" y="11679"/>
                  <a:pt x="3021" y="11686"/>
                  <a:pt x="2967" y="11686"/>
                </a:cubicBezTo>
                <a:lnTo>
                  <a:pt x="2950" y="11682"/>
                </a:lnTo>
                <a:cubicBezTo>
                  <a:pt x="2944" y="11676"/>
                  <a:pt x="2938" y="11666"/>
                  <a:pt x="2934" y="11656"/>
                </a:cubicBezTo>
                <a:cubicBezTo>
                  <a:pt x="2910" y="11612"/>
                  <a:pt x="2893" y="11562"/>
                  <a:pt x="2881" y="11515"/>
                </a:cubicBezTo>
                <a:cubicBezTo>
                  <a:pt x="2861" y="11461"/>
                  <a:pt x="2844" y="11408"/>
                  <a:pt x="2824" y="11351"/>
                </a:cubicBezTo>
                <a:cubicBezTo>
                  <a:pt x="2783" y="11234"/>
                  <a:pt x="2743" y="11117"/>
                  <a:pt x="2703" y="11000"/>
                </a:cubicBezTo>
                <a:cubicBezTo>
                  <a:pt x="2626" y="10769"/>
                  <a:pt x="2546" y="10538"/>
                  <a:pt x="2466" y="10308"/>
                </a:cubicBezTo>
                <a:cubicBezTo>
                  <a:pt x="2382" y="10073"/>
                  <a:pt x="2302" y="9840"/>
                  <a:pt x="2222" y="9606"/>
                </a:cubicBezTo>
                <a:cubicBezTo>
                  <a:pt x="2175" y="9472"/>
                  <a:pt x="2135" y="9341"/>
                  <a:pt x="2091" y="9207"/>
                </a:cubicBezTo>
                <a:cubicBezTo>
                  <a:pt x="2051" y="9084"/>
                  <a:pt x="2015" y="8957"/>
                  <a:pt x="1974" y="8833"/>
                </a:cubicBezTo>
                <a:cubicBezTo>
                  <a:pt x="1901" y="8592"/>
                  <a:pt x="1830" y="8348"/>
                  <a:pt x="1760" y="8107"/>
                </a:cubicBezTo>
                <a:cubicBezTo>
                  <a:pt x="1689" y="7869"/>
                  <a:pt x="1609" y="7633"/>
                  <a:pt x="1536" y="7392"/>
                </a:cubicBezTo>
                <a:cubicBezTo>
                  <a:pt x="1456" y="7151"/>
                  <a:pt x="1392" y="6906"/>
                  <a:pt x="1325" y="6659"/>
                </a:cubicBezTo>
                <a:cubicBezTo>
                  <a:pt x="1265" y="6421"/>
                  <a:pt x="1198" y="6184"/>
                  <a:pt x="1128" y="5950"/>
                </a:cubicBezTo>
                <a:cubicBezTo>
                  <a:pt x="1095" y="5827"/>
                  <a:pt x="1058" y="5699"/>
                  <a:pt x="1027" y="5575"/>
                </a:cubicBezTo>
                <a:cubicBezTo>
                  <a:pt x="998" y="5455"/>
                  <a:pt x="964" y="5338"/>
                  <a:pt x="931" y="5221"/>
                </a:cubicBezTo>
                <a:cubicBezTo>
                  <a:pt x="867" y="4977"/>
                  <a:pt x="803" y="4733"/>
                  <a:pt x="743" y="4485"/>
                </a:cubicBezTo>
                <a:cubicBezTo>
                  <a:pt x="713" y="4362"/>
                  <a:pt x="686" y="4237"/>
                  <a:pt x="660" y="4117"/>
                </a:cubicBezTo>
                <a:cubicBezTo>
                  <a:pt x="633" y="4001"/>
                  <a:pt x="610" y="3887"/>
                  <a:pt x="583" y="3769"/>
                </a:cubicBezTo>
                <a:cubicBezTo>
                  <a:pt x="556" y="3649"/>
                  <a:pt x="530" y="3529"/>
                  <a:pt x="496" y="3408"/>
                </a:cubicBezTo>
                <a:cubicBezTo>
                  <a:pt x="462" y="3288"/>
                  <a:pt x="432" y="3164"/>
                  <a:pt x="399" y="3044"/>
                </a:cubicBezTo>
                <a:cubicBezTo>
                  <a:pt x="375" y="2963"/>
                  <a:pt x="355" y="2883"/>
                  <a:pt x="335" y="2803"/>
                </a:cubicBezTo>
                <a:cubicBezTo>
                  <a:pt x="329" y="2760"/>
                  <a:pt x="322" y="2712"/>
                  <a:pt x="322" y="2669"/>
                </a:cubicBezTo>
                <a:lnTo>
                  <a:pt x="325" y="2659"/>
                </a:lnTo>
                <a:lnTo>
                  <a:pt x="342" y="2639"/>
                </a:lnTo>
                <a:cubicBezTo>
                  <a:pt x="405" y="2589"/>
                  <a:pt x="479" y="2552"/>
                  <a:pt x="550" y="2516"/>
                </a:cubicBezTo>
                <a:cubicBezTo>
                  <a:pt x="646" y="2468"/>
                  <a:pt x="746" y="2428"/>
                  <a:pt x="847" y="2385"/>
                </a:cubicBezTo>
                <a:cubicBezTo>
                  <a:pt x="964" y="2335"/>
                  <a:pt x="1078" y="2281"/>
                  <a:pt x="1192" y="2227"/>
                </a:cubicBezTo>
                <a:cubicBezTo>
                  <a:pt x="1416" y="2117"/>
                  <a:pt x="1649" y="2027"/>
                  <a:pt x="1880" y="1934"/>
                </a:cubicBezTo>
                <a:cubicBezTo>
                  <a:pt x="1994" y="1890"/>
                  <a:pt x="2104" y="1843"/>
                  <a:pt x="2215" y="1803"/>
                </a:cubicBezTo>
                <a:cubicBezTo>
                  <a:pt x="2332" y="1763"/>
                  <a:pt x="2446" y="1723"/>
                  <a:pt x="2560" y="1682"/>
                </a:cubicBezTo>
                <a:cubicBezTo>
                  <a:pt x="2790" y="1599"/>
                  <a:pt x="3024" y="1519"/>
                  <a:pt x="3255" y="1438"/>
                </a:cubicBezTo>
                <a:cubicBezTo>
                  <a:pt x="3372" y="1398"/>
                  <a:pt x="3486" y="1358"/>
                  <a:pt x="3603" y="1324"/>
                </a:cubicBezTo>
                <a:cubicBezTo>
                  <a:pt x="3660" y="1304"/>
                  <a:pt x="3716" y="1288"/>
                  <a:pt x="3776" y="1271"/>
                </a:cubicBezTo>
                <a:cubicBezTo>
                  <a:pt x="3830" y="1255"/>
                  <a:pt x="3884" y="1238"/>
                  <a:pt x="3937" y="1221"/>
                </a:cubicBezTo>
                <a:lnTo>
                  <a:pt x="3947" y="1218"/>
                </a:lnTo>
                <a:cubicBezTo>
                  <a:pt x="4182" y="1131"/>
                  <a:pt x="4418" y="1047"/>
                  <a:pt x="4653" y="963"/>
                </a:cubicBezTo>
                <a:cubicBezTo>
                  <a:pt x="4884" y="877"/>
                  <a:pt x="5118" y="790"/>
                  <a:pt x="5352" y="706"/>
                </a:cubicBezTo>
                <a:cubicBezTo>
                  <a:pt x="5579" y="619"/>
                  <a:pt x="5810" y="539"/>
                  <a:pt x="6044" y="455"/>
                </a:cubicBezTo>
                <a:cubicBezTo>
                  <a:pt x="6195" y="401"/>
                  <a:pt x="6345" y="348"/>
                  <a:pt x="6493" y="295"/>
                </a:cubicBezTo>
                <a:cubicBezTo>
                  <a:pt x="6519" y="295"/>
                  <a:pt x="6546" y="288"/>
                  <a:pt x="6576" y="281"/>
                </a:cubicBezTo>
                <a:cubicBezTo>
                  <a:pt x="6606" y="275"/>
                  <a:pt x="6636" y="268"/>
                  <a:pt x="6666" y="261"/>
                </a:cubicBezTo>
                <a:cubicBezTo>
                  <a:pt x="6717" y="244"/>
                  <a:pt x="6770" y="231"/>
                  <a:pt x="6820" y="221"/>
                </a:cubicBezTo>
                <a:close/>
                <a:moveTo>
                  <a:pt x="6870" y="1"/>
                </a:moveTo>
                <a:cubicBezTo>
                  <a:pt x="6861" y="1"/>
                  <a:pt x="6852" y="2"/>
                  <a:pt x="6843" y="3"/>
                </a:cubicBezTo>
                <a:cubicBezTo>
                  <a:pt x="6817" y="7"/>
                  <a:pt x="6794" y="14"/>
                  <a:pt x="6770" y="23"/>
                </a:cubicBezTo>
                <a:cubicBezTo>
                  <a:pt x="6753" y="11"/>
                  <a:pt x="6733" y="3"/>
                  <a:pt x="6712" y="3"/>
                </a:cubicBezTo>
                <a:cubicBezTo>
                  <a:pt x="6701" y="3"/>
                  <a:pt x="6689" y="6"/>
                  <a:pt x="6676" y="10"/>
                </a:cubicBezTo>
                <a:cubicBezTo>
                  <a:pt x="6201" y="191"/>
                  <a:pt x="5720" y="355"/>
                  <a:pt x="5238" y="512"/>
                </a:cubicBezTo>
                <a:cubicBezTo>
                  <a:pt x="5008" y="589"/>
                  <a:pt x="4780" y="662"/>
                  <a:pt x="4549" y="739"/>
                </a:cubicBezTo>
                <a:cubicBezTo>
                  <a:pt x="4432" y="779"/>
                  <a:pt x="4312" y="816"/>
                  <a:pt x="4195" y="857"/>
                </a:cubicBezTo>
                <a:cubicBezTo>
                  <a:pt x="4138" y="877"/>
                  <a:pt x="4081" y="897"/>
                  <a:pt x="4024" y="913"/>
                </a:cubicBezTo>
                <a:cubicBezTo>
                  <a:pt x="3967" y="934"/>
                  <a:pt x="3907" y="954"/>
                  <a:pt x="3850" y="974"/>
                </a:cubicBezTo>
                <a:cubicBezTo>
                  <a:pt x="3730" y="1007"/>
                  <a:pt x="3609" y="1040"/>
                  <a:pt x="3492" y="1074"/>
                </a:cubicBezTo>
                <a:cubicBezTo>
                  <a:pt x="3369" y="1107"/>
                  <a:pt x="3248" y="1147"/>
                  <a:pt x="3131" y="1187"/>
                </a:cubicBezTo>
                <a:cubicBezTo>
                  <a:pt x="2904" y="1261"/>
                  <a:pt x="2677" y="1338"/>
                  <a:pt x="2452" y="1415"/>
                </a:cubicBezTo>
                <a:cubicBezTo>
                  <a:pt x="2365" y="1445"/>
                  <a:pt x="2279" y="1475"/>
                  <a:pt x="2191" y="1505"/>
                </a:cubicBezTo>
                <a:cubicBezTo>
                  <a:pt x="2165" y="1512"/>
                  <a:pt x="2138" y="1522"/>
                  <a:pt x="2108" y="1532"/>
                </a:cubicBezTo>
                <a:cubicBezTo>
                  <a:pt x="1990" y="1576"/>
                  <a:pt x="1874" y="1625"/>
                  <a:pt x="1754" y="1673"/>
                </a:cubicBezTo>
                <a:cubicBezTo>
                  <a:pt x="1640" y="1716"/>
                  <a:pt x="1522" y="1760"/>
                  <a:pt x="1409" y="1809"/>
                </a:cubicBezTo>
                <a:cubicBezTo>
                  <a:pt x="1292" y="1860"/>
                  <a:pt x="1172" y="1914"/>
                  <a:pt x="1055" y="1970"/>
                </a:cubicBezTo>
                <a:cubicBezTo>
                  <a:pt x="951" y="2020"/>
                  <a:pt x="847" y="2070"/>
                  <a:pt x="740" y="2114"/>
                </a:cubicBezTo>
                <a:cubicBezTo>
                  <a:pt x="630" y="2161"/>
                  <a:pt x="516" y="2204"/>
                  <a:pt x="409" y="2258"/>
                </a:cubicBezTo>
                <a:cubicBezTo>
                  <a:pt x="349" y="2288"/>
                  <a:pt x="289" y="2318"/>
                  <a:pt x="232" y="2351"/>
                </a:cubicBezTo>
                <a:cubicBezTo>
                  <a:pt x="209" y="2361"/>
                  <a:pt x="184" y="2375"/>
                  <a:pt x="164" y="2391"/>
                </a:cubicBezTo>
                <a:cubicBezTo>
                  <a:pt x="144" y="2405"/>
                  <a:pt x="128" y="2422"/>
                  <a:pt x="108" y="2439"/>
                </a:cubicBezTo>
                <a:cubicBezTo>
                  <a:pt x="91" y="2455"/>
                  <a:pt x="78" y="2468"/>
                  <a:pt x="68" y="2485"/>
                </a:cubicBezTo>
                <a:cubicBezTo>
                  <a:pt x="54" y="2502"/>
                  <a:pt x="44" y="2519"/>
                  <a:pt x="34" y="2536"/>
                </a:cubicBezTo>
                <a:cubicBezTo>
                  <a:pt x="28" y="2556"/>
                  <a:pt x="21" y="2576"/>
                  <a:pt x="14" y="2592"/>
                </a:cubicBezTo>
                <a:cubicBezTo>
                  <a:pt x="1" y="2676"/>
                  <a:pt x="4" y="2756"/>
                  <a:pt x="21" y="2837"/>
                </a:cubicBezTo>
                <a:cubicBezTo>
                  <a:pt x="31" y="2900"/>
                  <a:pt x="44" y="2963"/>
                  <a:pt x="64" y="3027"/>
                </a:cubicBezTo>
                <a:cubicBezTo>
                  <a:pt x="104" y="3181"/>
                  <a:pt x="144" y="3331"/>
                  <a:pt x="184" y="3485"/>
                </a:cubicBezTo>
                <a:cubicBezTo>
                  <a:pt x="205" y="3559"/>
                  <a:pt x="225" y="3632"/>
                  <a:pt x="241" y="3706"/>
                </a:cubicBezTo>
                <a:cubicBezTo>
                  <a:pt x="258" y="3789"/>
                  <a:pt x="275" y="3870"/>
                  <a:pt x="292" y="3953"/>
                </a:cubicBezTo>
                <a:lnTo>
                  <a:pt x="289" y="3936"/>
                </a:lnTo>
                <a:lnTo>
                  <a:pt x="289" y="3936"/>
                </a:lnTo>
                <a:cubicBezTo>
                  <a:pt x="339" y="4184"/>
                  <a:pt x="399" y="4428"/>
                  <a:pt x="456" y="4672"/>
                </a:cubicBezTo>
                <a:cubicBezTo>
                  <a:pt x="485" y="4796"/>
                  <a:pt x="519" y="4916"/>
                  <a:pt x="553" y="5040"/>
                </a:cubicBezTo>
                <a:cubicBezTo>
                  <a:pt x="579" y="5157"/>
                  <a:pt x="613" y="5274"/>
                  <a:pt x="646" y="5392"/>
                </a:cubicBezTo>
                <a:cubicBezTo>
                  <a:pt x="680" y="5512"/>
                  <a:pt x="713" y="5632"/>
                  <a:pt x="743" y="5753"/>
                </a:cubicBezTo>
                <a:cubicBezTo>
                  <a:pt x="774" y="5870"/>
                  <a:pt x="807" y="5987"/>
                  <a:pt x="840" y="6104"/>
                </a:cubicBezTo>
                <a:cubicBezTo>
                  <a:pt x="911" y="6348"/>
                  <a:pt x="977" y="6592"/>
                  <a:pt x="1044" y="6836"/>
                </a:cubicBezTo>
                <a:cubicBezTo>
                  <a:pt x="1112" y="7084"/>
                  <a:pt x="1181" y="7332"/>
                  <a:pt x="1258" y="7576"/>
                </a:cubicBezTo>
                <a:cubicBezTo>
                  <a:pt x="1302" y="7702"/>
                  <a:pt x="1342" y="7833"/>
                  <a:pt x="1385" y="7960"/>
                </a:cubicBezTo>
                <a:cubicBezTo>
                  <a:pt x="1422" y="8077"/>
                  <a:pt x="1459" y="8198"/>
                  <a:pt x="1493" y="8318"/>
                </a:cubicBezTo>
                <a:cubicBezTo>
                  <a:pt x="1566" y="8562"/>
                  <a:pt x="1640" y="8806"/>
                  <a:pt x="1714" y="9050"/>
                </a:cubicBezTo>
                <a:cubicBezTo>
                  <a:pt x="1787" y="9288"/>
                  <a:pt x="1864" y="9522"/>
                  <a:pt x="1944" y="9756"/>
                </a:cubicBezTo>
                <a:cubicBezTo>
                  <a:pt x="2108" y="10231"/>
                  <a:pt x="2271" y="10706"/>
                  <a:pt x="2439" y="11180"/>
                </a:cubicBezTo>
                <a:cubicBezTo>
                  <a:pt x="2479" y="11294"/>
                  <a:pt x="2516" y="11408"/>
                  <a:pt x="2556" y="11522"/>
                </a:cubicBezTo>
                <a:cubicBezTo>
                  <a:pt x="2576" y="11578"/>
                  <a:pt x="2596" y="11635"/>
                  <a:pt x="2620" y="11689"/>
                </a:cubicBezTo>
                <a:cubicBezTo>
                  <a:pt x="2633" y="11726"/>
                  <a:pt x="2649" y="11759"/>
                  <a:pt x="2669" y="11790"/>
                </a:cubicBezTo>
                <a:cubicBezTo>
                  <a:pt x="2680" y="11813"/>
                  <a:pt x="2693" y="11830"/>
                  <a:pt x="2706" y="11850"/>
                </a:cubicBezTo>
                <a:cubicBezTo>
                  <a:pt x="2740" y="11893"/>
                  <a:pt x="2783" y="11933"/>
                  <a:pt x="2837" y="11950"/>
                </a:cubicBezTo>
                <a:cubicBezTo>
                  <a:pt x="2857" y="11957"/>
                  <a:pt x="2877" y="11963"/>
                  <a:pt x="2897" y="11967"/>
                </a:cubicBezTo>
                <a:cubicBezTo>
                  <a:pt x="2921" y="11970"/>
                  <a:pt x="2944" y="11973"/>
                  <a:pt x="2964" y="11973"/>
                </a:cubicBezTo>
                <a:lnTo>
                  <a:pt x="3041" y="11973"/>
                </a:lnTo>
                <a:cubicBezTo>
                  <a:pt x="3074" y="11970"/>
                  <a:pt x="3108" y="11967"/>
                  <a:pt x="3138" y="11963"/>
                </a:cubicBezTo>
                <a:cubicBezTo>
                  <a:pt x="3198" y="11957"/>
                  <a:pt x="3259" y="11950"/>
                  <a:pt x="3315" y="11936"/>
                </a:cubicBezTo>
                <a:cubicBezTo>
                  <a:pt x="3446" y="11913"/>
                  <a:pt x="3576" y="11883"/>
                  <a:pt x="3707" y="11856"/>
                </a:cubicBezTo>
                <a:cubicBezTo>
                  <a:pt x="3833" y="11827"/>
                  <a:pt x="3957" y="11796"/>
                  <a:pt x="4085" y="11766"/>
                </a:cubicBezTo>
                <a:cubicBezTo>
                  <a:pt x="4145" y="11753"/>
                  <a:pt x="4205" y="11736"/>
                  <a:pt x="4265" y="11722"/>
                </a:cubicBezTo>
                <a:cubicBezTo>
                  <a:pt x="4325" y="11706"/>
                  <a:pt x="4386" y="11686"/>
                  <a:pt x="4446" y="11669"/>
                </a:cubicBezTo>
                <a:cubicBezTo>
                  <a:pt x="4559" y="11635"/>
                  <a:pt x="4673" y="11595"/>
                  <a:pt x="4787" y="11555"/>
                </a:cubicBezTo>
                <a:cubicBezTo>
                  <a:pt x="4847" y="11535"/>
                  <a:pt x="4911" y="11512"/>
                  <a:pt x="4971" y="11492"/>
                </a:cubicBezTo>
                <a:cubicBezTo>
                  <a:pt x="5034" y="11469"/>
                  <a:pt x="5098" y="11448"/>
                  <a:pt x="5161" y="11428"/>
                </a:cubicBezTo>
                <a:cubicBezTo>
                  <a:pt x="5275" y="11391"/>
                  <a:pt x="5386" y="11358"/>
                  <a:pt x="5496" y="11321"/>
                </a:cubicBezTo>
                <a:cubicBezTo>
                  <a:pt x="5616" y="11281"/>
                  <a:pt x="5733" y="11245"/>
                  <a:pt x="5854" y="11200"/>
                </a:cubicBezTo>
                <a:cubicBezTo>
                  <a:pt x="6094" y="11117"/>
                  <a:pt x="6335" y="11030"/>
                  <a:pt x="6576" y="10947"/>
                </a:cubicBezTo>
                <a:lnTo>
                  <a:pt x="6666" y="10916"/>
                </a:lnTo>
                <a:cubicBezTo>
                  <a:pt x="6753" y="10887"/>
                  <a:pt x="6840" y="10856"/>
                  <a:pt x="6924" y="10823"/>
                </a:cubicBezTo>
                <a:cubicBezTo>
                  <a:pt x="7041" y="10776"/>
                  <a:pt x="7158" y="10726"/>
                  <a:pt x="7278" y="10683"/>
                </a:cubicBezTo>
                <a:cubicBezTo>
                  <a:pt x="7392" y="10639"/>
                  <a:pt x="7506" y="10595"/>
                  <a:pt x="7620" y="10549"/>
                </a:cubicBezTo>
                <a:cubicBezTo>
                  <a:pt x="7676" y="10525"/>
                  <a:pt x="7733" y="10502"/>
                  <a:pt x="7790" y="10478"/>
                </a:cubicBezTo>
                <a:cubicBezTo>
                  <a:pt x="7840" y="10458"/>
                  <a:pt x="7894" y="10438"/>
                  <a:pt x="7944" y="10418"/>
                </a:cubicBezTo>
                <a:cubicBezTo>
                  <a:pt x="8058" y="10368"/>
                  <a:pt x="8171" y="10322"/>
                  <a:pt x="8288" y="10274"/>
                </a:cubicBezTo>
                <a:cubicBezTo>
                  <a:pt x="8405" y="10231"/>
                  <a:pt x="8519" y="10187"/>
                  <a:pt x="8632" y="10141"/>
                </a:cubicBezTo>
                <a:cubicBezTo>
                  <a:pt x="8689" y="10117"/>
                  <a:pt x="8746" y="10094"/>
                  <a:pt x="8803" y="10067"/>
                </a:cubicBezTo>
                <a:cubicBezTo>
                  <a:pt x="8860" y="10044"/>
                  <a:pt x="8917" y="10024"/>
                  <a:pt x="8974" y="10000"/>
                </a:cubicBezTo>
                <a:cubicBezTo>
                  <a:pt x="9031" y="9976"/>
                  <a:pt x="9088" y="9953"/>
                  <a:pt x="9145" y="9927"/>
                </a:cubicBezTo>
                <a:cubicBezTo>
                  <a:pt x="9202" y="9903"/>
                  <a:pt x="9262" y="9880"/>
                  <a:pt x="9319" y="9856"/>
                </a:cubicBezTo>
                <a:cubicBezTo>
                  <a:pt x="9399" y="9826"/>
                  <a:pt x="9479" y="9789"/>
                  <a:pt x="9563" y="9756"/>
                </a:cubicBezTo>
                <a:cubicBezTo>
                  <a:pt x="9600" y="9740"/>
                  <a:pt x="9640" y="9723"/>
                  <a:pt x="9680" y="9703"/>
                </a:cubicBezTo>
                <a:lnTo>
                  <a:pt x="9800" y="9642"/>
                </a:lnTo>
                <a:cubicBezTo>
                  <a:pt x="9853" y="9615"/>
                  <a:pt x="9904" y="9595"/>
                  <a:pt x="9954" y="9565"/>
                </a:cubicBezTo>
                <a:cubicBezTo>
                  <a:pt x="9977" y="9552"/>
                  <a:pt x="10001" y="9539"/>
                  <a:pt x="10021" y="9525"/>
                </a:cubicBezTo>
                <a:cubicBezTo>
                  <a:pt x="10034" y="9519"/>
                  <a:pt x="10048" y="9508"/>
                  <a:pt x="10057" y="9499"/>
                </a:cubicBezTo>
                <a:cubicBezTo>
                  <a:pt x="10077" y="9482"/>
                  <a:pt x="10101" y="9465"/>
                  <a:pt x="10114" y="9445"/>
                </a:cubicBezTo>
                <a:cubicBezTo>
                  <a:pt x="10128" y="9428"/>
                  <a:pt x="10137" y="9408"/>
                  <a:pt x="10151" y="9391"/>
                </a:cubicBezTo>
                <a:cubicBezTo>
                  <a:pt x="10158" y="9378"/>
                  <a:pt x="10165" y="9351"/>
                  <a:pt x="10168" y="9338"/>
                </a:cubicBezTo>
                <a:lnTo>
                  <a:pt x="10174" y="9321"/>
                </a:lnTo>
                <a:cubicBezTo>
                  <a:pt x="10182" y="9298"/>
                  <a:pt x="10182" y="9268"/>
                  <a:pt x="10185" y="9241"/>
                </a:cubicBezTo>
                <a:cubicBezTo>
                  <a:pt x="10191" y="9178"/>
                  <a:pt x="10194" y="9114"/>
                  <a:pt x="10191" y="9047"/>
                </a:cubicBezTo>
                <a:cubicBezTo>
                  <a:pt x="10188" y="8990"/>
                  <a:pt x="10188" y="8933"/>
                  <a:pt x="10182" y="8877"/>
                </a:cubicBezTo>
                <a:cubicBezTo>
                  <a:pt x="10171" y="8820"/>
                  <a:pt x="10165" y="8763"/>
                  <a:pt x="10154" y="8703"/>
                </a:cubicBezTo>
                <a:cubicBezTo>
                  <a:pt x="10141" y="8589"/>
                  <a:pt x="10125" y="8475"/>
                  <a:pt x="10101" y="8365"/>
                </a:cubicBezTo>
                <a:cubicBezTo>
                  <a:pt x="10077" y="8238"/>
                  <a:pt x="10044" y="8114"/>
                  <a:pt x="10014" y="7990"/>
                </a:cubicBezTo>
                <a:cubicBezTo>
                  <a:pt x="9981" y="7866"/>
                  <a:pt x="9947" y="7743"/>
                  <a:pt x="9907" y="7622"/>
                </a:cubicBezTo>
                <a:cubicBezTo>
                  <a:pt x="9830" y="7375"/>
                  <a:pt x="9750" y="7131"/>
                  <a:pt x="9670" y="6886"/>
                </a:cubicBezTo>
                <a:cubicBezTo>
                  <a:pt x="9509" y="6405"/>
                  <a:pt x="9342" y="5927"/>
                  <a:pt x="9178" y="5445"/>
                </a:cubicBezTo>
                <a:cubicBezTo>
                  <a:pt x="9138" y="5331"/>
                  <a:pt x="9101" y="5221"/>
                  <a:pt x="9061" y="5107"/>
                </a:cubicBezTo>
                <a:cubicBezTo>
                  <a:pt x="9021" y="4990"/>
                  <a:pt x="8984" y="4876"/>
                  <a:pt x="8941" y="4763"/>
                </a:cubicBezTo>
                <a:cubicBezTo>
                  <a:pt x="8847" y="4518"/>
                  <a:pt x="8753" y="4271"/>
                  <a:pt x="8663" y="4024"/>
                </a:cubicBezTo>
                <a:cubicBezTo>
                  <a:pt x="8579" y="3796"/>
                  <a:pt x="8502" y="3569"/>
                  <a:pt x="8422" y="3342"/>
                </a:cubicBezTo>
                <a:cubicBezTo>
                  <a:pt x="8379" y="3218"/>
                  <a:pt x="8339" y="3094"/>
                  <a:pt x="8288" y="2973"/>
                </a:cubicBezTo>
                <a:cubicBezTo>
                  <a:pt x="8242" y="2863"/>
                  <a:pt x="8195" y="2752"/>
                  <a:pt x="8148" y="2642"/>
                </a:cubicBezTo>
                <a:cubicBezTo>
                  <a:pt x="8044" y="2411"/>
                  <a:pt x="7937" y="2181"/>
                  <a:pt x="7847" y="1947"/>
                </a:cubicBezTo>
                <a:cubicBezTo>
                  <a:pt x="7827" y="1894"/>
                  <a:pt x="7807" y="1837"/>
                  <a:pt x="7790" y="1783"/>
                </a:cubicBezTo>
                <a:cubicBezTo>
                  <a:pt x="7766" y="1723"/>
                  <a:pt x="7743" y="1659"/>
                  <a:pt x="7720" y="1599"/>
                </a:cubicBezTo>
                <a:cubicBezTo>
                  <a:pt x="7700" y="1545"/>
                  <a:pt x="7676" y="1492"/>
                  <a:pt x="7653" y="1435"/>
                </a:cubicBezTo>
                <a:cubicBezTo>
                  <a:pt x="7633" y="1385"/>
                  <a:pt x="7606" y="1335"/>
                  <a:pt x="7586" y="1284"/>
                </a:cubicBezTo>
                <a:cubicBezTo>
                  <a:pt x="7536" y="1167"/>
                  <a:pt x="7479" y="1057"/>
                  <a:pt x="7428" y="943"/>
                </a:cubicBezTo>
                <a:cubicBezTo>
                  <a:pt x="7405" y="893"/>
                  <a:pt x="7385" y="840"/>
                  <a:pt x="7365" y="786"/>
                </a:cubicBezTo>
                <a:cubicBezTo>
                  <a:pt x="7345" y="736"/>
                  <a:pt x="7328" y="682"/>
                  <a:pt x="7305" y="633"/>
                </a:cubicBezTo>
                <a:cubicBezTo>
                  <a:pt x="7282" y="585"/>
                  <a:pt x="7258" y="539"/>
                  <a:pt x="7238" y="489"/>
                </a:cubicBezTo>
                <a:cubicBezTo>
                  <a:pt x="7218" y="442"/>
                  <a:pt x="7201" y="395"/>
                  <a:pt x="7181" y="348"/>
                </a:cubicBezTo>
                <a:cubicBezTo>
                  <a:pt x="7158" y="288"/>
                  <a:pt x="7131" y="228"/>
                  <a:pt x="7101" y="171"/>
                </a:cubicBezTo>
                <a:cubicBezTo>
                  <a:pt x="7091" y="154"/>
                  <a:pt x="7081" y="141"/>
                  <a:pt x="7071" y="124"/>
                </a:cubicBezTo>
                <a:cubicBezTo>
                  <a:pt x="7054" y="100"/>
                  <a:pt x="7038" y="77"/>
                  <a:pt x="7018" y="57"/>
                </a:cubicBezTo>
                <a:cubicBezTo>
                  <a:pt x="7001" y="43"/>
                  <a:pt x="6971" y="31"/>
                  <a:pt x="6951" y="20"/>
                </a:cubicBezTo>
                <a:cubicBezTo>
                  <a:pt x="6926" y="8"/>
                  <a:pt x="6897" y="1"/>
                  <a:pt x="6870" y="1"/>
                </a:cubicBezTo>
                <a:close/>
              </a:path>
            </a:pathLst>
          </a:custGeom>
          <a:solidFill>
            <a:srgbClr val="524A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grpSp>
        <p:nvGrpSpPr>
          <p:cNvPr id="750" name="Google Shape;750;p25"/>
          <p:cNvGrpSpPr/>
          <p:nvPr/>
        </p:nvGrpSpPr>
        <p:grpSpPr>
          <a:xfrm>
            <a:off x="318975" y="453870"/>
            <a:ext cx="8431796" cy="5130342"/>
            <a:chOff x="318974" y="-403380"/>
            <a:chExt cx="8431796" cy="5130342"/>
          </a:xfrm>
        </p:grpSpPr>
        <p:sp>
          <p:nvSpPr>
            <p:cNvPr id="751" name="Google Shape;751;p25"/>
            <p:cNvSpPr/>
            <p:nvPr/>
          </p:nvSpPr>
          <p:spPr>
            <a:xfrm>
              <a:off x="8009702" y="2885449"/>
              <a:ext cx="662365" cy="826686"/>
            </a:xfrm>
            <a:custGeom>
              <a:avLst/>
              <a:gdLst/>
              <a:ahLst/>
              <a:cxnLst/>
              <a:rect l="l" t="t" r="r" b="b"/>
              <a:pathLst>
                <a:path w="9238" h="11531" extrusionOk="0">
                  <a:moveTo>
                    <a:pt x="5839" y="0"/>
                  </a:moveTo>
                  <a:cubicBezTo>
                    <a:pt x="5827" y="0"/>
                    <a:pt x="5815" y="1"/>
                    <a:pt x="5803" y="3"/>
                  </a:cubicBezTo>
                  <a:cubicBezTo>
                    <a:pt x="5780" y="7"/>
                    <a:pt x="5753" y="16"/>
                    <a:pt x="5730" y="23"/>
                  </a:cubicBezTo>
                  <a:lnTo>
                    <a:pt x="5723" y="27"/>
                  </a:lnTo>
                  <a:cubicBezTo>
                    <a:pt x="5717" y="30"/>
                    <a:pt x="5706" y="30"/>
                    <a:pt x="5700" y="33"/>
                  </a:cubicBezTo>
                  <a:cubicBezTo>
                    <a:pt x="5689" y="36"/>
                    <a:pt x="5680" y="40"/>
                    <a:pt x="5666" y="43"/>
                  </a:cubicBezTo>
                  <a:cubicBezTo>
                    <a:pt x="5649" y="50"/>
                    <a:pt x="5632" y="56"/>
                    <a:pt x="5612" y="63"/>
                  </a:cubicBezTo>
                  <a:lnTo>
                    <a:pt x="5596" y="70"/>
                  </a:lnTo>
                  <a:cubicBezTo>
                    <a:pt x="5583" y="73"/>
                    <a:pt x="5572" y="77"/>
                    <a:pt x="5563" y="80"/>
                  </a:cubicBezTo>
                  <a:cubicBezTo>
                    <a:pt x="5502" y="103"/>
                    <a:pt x="5442" y="123"/>
                    <a:pt x="5396" y="137"/>
                  </a:cubicBezTo>
                  <a:cubicBezTo>
                    <a:pt x="5285" y="170"/>
                    <a:pt x="5171" y="211"/>
                    <a:pt x="5061" y="243"/>
                  </a:cubicBezTo>
                  <a:cubicBezTo>
                    <a:pt x="4981" y="271"/>
                    <a:pt x="4897" y="300"/>
                    <a:pt x="4814" y="328"/>
                  </a:cubicBezTo>
                  <a:cubicBezTo>
                    <a:pt x="4723" y="351"/>
                    <a:pt x="4636" y="374"/>
                    <a:pt x="4546" y="394"/>
                  </a:cubicBezTo>
                  <a:cubicBezTo>
                    <a:pt x="4473" y="411"/>
                    <a:pt x="4396" y="431"/>
                    <a:pt x="4318" y="451"/>
                  </a:cubicBezTo>
                  <a:cubicBezTo>
                    <a:pt x="4144" y="501"/>
                    <a:pt x="3951" y="555"/>
                    <a:pt x="3760" y="615"/>
                  </a:cubicBezTo>
                  <a:lnTo>
                    <a:pt x="3757" y="615"/>
                  </a:lnTo>
                  <a:lnTo>
                    <a:pt x="3753" y="618"/>
                  </a:lnTo>
                  <a:lnTo>
                    <a:pt x="3750" y="618"/>
                  </a:lnTo>
                  <a:lnTo>
                    <a:pt x="3740" y="622"/>
                  </a:lnTo>
                  <a:lnTo>
                    <a:pt x="3730" y="625"/>
                  </a:lnTo>
                  <a:lnTo>
                    <a:pt x="3726" y="625"/>
                  </a:lnTo>
                  <a:lnTo>
                    <a:pt x="3720" y="629"/>
                  </a:lnTo>
                  <a:lnTo>
                    <a:pt x="3713" y="629"/>
                  </a:lnTo>
                  <a:lnTo>
                    <a:pt x="3710" y="632"/>
                  </a:lnTo>
                  <a:lnTo>
                    <a:pt x="3703" y="632"/>
                  </a:lnTo>
                  <a:lnTo>
                    <a:pt x="3693" y="635"/>
                  </a:lnTo>
                  <a:lnTo>
                    <a:pt x="3683" y="638"/>
                  </a:lnTo>
                  <a:lnTo>
                    <a:pt x="3653" y="649"/>
                  </a:lnTo>
                  <a:lnTo>
                    <a:pt x="3650" y="649"/>
                  </a:lnTo>
                  <a:lnTo>
                    <a:pt x="3636" y="652"/>
                  </a:lnTo>
                  <a:lnTo>
                    <a:pt x="3630" y="655"/>
                  </a:lnTo>
                  <a:lnTo>
                    <a:pt x="3619" y="658"/>
                  </a:lnTo>
                  <a:lnTo>
                    <a:pt x="3596" y="665"/>
                  </a:lnTo>
                  <a:lnTo>
                    <a:pt x="3593" y="665"/>
                  </a:lnTo>
                  <a:lnTo>
                    <a:pt x="3590" y="669"/>
                  </a:lnTo>
                  <a:cubicBezTo>
                    <a:pt x="3545" y="682"/>
                    <a:pt x="3502" y="695"/>
                    <a:pt x="3459" y="709"/>
                  </a:cubicBezTo>
                  <a:lnTo>
                    <a:pt x="3405" y="725"/>
                  </a:lnTo>
                  <a:cubicBezTo>
                    <a:pt x="3379" y="736"/>
                    <a:pt x="3352" y="742"/>
                    <a:pt x="3325" y="752"/>
                  </a:cubicBezTo>
                  <a:cubicBezTo>
                    <a:pt x="3235" y="785"/>
                    <a:pt x="3144" y="819"/>
                    <a:pt x="3078" y="845"/>
                  </a:cubicBezTo>
                  <a:cubicBezTo>
                    <a:pt x="2991" y="882"/>
                    <a:pt x="2903" y="916"/>
                    <a:pt x="2820" y="950"/>
                  </a:cubicBezTo>
                  <a:cubicBezTo>
                    <a:pt x="2670" y="1006"/>
                    <a:pt x="2512" y="1066"/>
                    <a:pt x="2362" y="1130"/>
                  </a:cubicBezTo>
                  <a:cubicBezTo>
                    <a:pt x="2125" y="1231"/>
                    <a:pt x="1894" y="1341"/>
                    <a:pt x="1670" y="1447"/>
                  </a:cubicBezTo>
                  <a:lnTo>
                    <a:pt x="1616" y="1472"/>
                  </a:lnTo>
                  <a:cubicBezTo>
                    <a:pt x="1526" y="1515"/>
                    <a:pt x="1435" y="1558"/>
                    <a:pt x="1345" y="1605"/>
                  </a:cubicBezTo>
                  <a:cubicBezTo>
                    <a:pt x="1305" y="1625"/>
                    <a:pt x="1265" y="1645"/>
                    <a:pt x="1225" y="1668"/>
                  </a:cubicBezTo>
                  <a:cubicBezTo>
                    <a:pt x="1174" y="1695"/>
                    <a:pt x="1117" y="1725"/>
                    <a:pt x="1064" y="1752"/>
                  </a:cubicBezTo>
                  <a:cubicBezTo>
                    <a:pt x="1034" y="1722"/>
                    <a:pt x="1024" y="1716"/>
                    <a:pt x="991" y="1699"/>
                  </a:cubicBezTo>
                  <a:cubicBezTo>
                    <a:pt x="968" y="1690"/>
                    <a:pt x="948" y="1687"/>
                    <a:pt x="928" y="1687"/>
                  </a:cubicBezTo>
                  <a:cubicBezTo>
                    <a:pt x="918" y="1687"/>
                    <a:pt x="908" y="1687"/>
                    <a:pt x="897" y="1688"/>
                  </a:cubicBezTo>
                  <a:lnTo>
                    <a:pt x="893" y="1688"/>
                  </a:lnTo>
                  <a:cubicBezTo>
                    <a:pt x="877" y="1688"/>
                    <a:pt x="861" y="1692"/>
                    <a:pt x="841" y="1699"/>
                  </a:cubicBezTo>
                  <a:cubicBezTo>
                    <a:pt x="830" y="1702"/>
                    <a:pt x="824" y="1705"/>
                    <a:pt x="813" y="1708"/>
                  </a:cubicBezTo>
                  <a:cubicBezTo>
                    <a:pt x="796" y="1719"/>
                    <a:pt x="780" y="1728"/>
                    <a:pt x="763" y="1736"/>
                  </a:cubicBezTo>
                  <a:cubicBezTo>
                    <a:pt x="753" y="1742"/>
                    <a:pt x="743" y="1748"/>
                    <a:pt x="733" y="1756"/>
                  </a:cubicBezTo>
                  <a:cubicBezTo>
                    <a:pt x="680" y="1782"/>
                    <a:pt x="623" y="1809"/>
                    <a:pt x="572" y="1836"/>
                  </a:cubicBezTo>
                  <a:lnTo>
                    <a:pt x="560" y="1839"/>
                  </a:lnTo>
                  <a:cubicBezTo>
                    <a:pt x="509" y="1866"/>
                    <a:pt x="455" y="1886"/>
                    <a:pt x="405" y="1909"/>
                  </a:cubicBezTo>
                  <a:lnTo>
                    <a:pt x="389" y="1916"/>
                  </a:lnTo>
                  <a:cubicBezTo>
                    <a:pt x="365" y="1926"/>
                    <a:pt x="339" y="1939"/>
                    <a:pt x="312" y="1949"/>
                  </a:cubicBezTo>
                  <a:cubicBezTo>
                    <a:pt x="299" y="1956"/>
                    <a:pt x="285" y="1963"/>
                    <a:pt x="271" y="1966"/>
                  </a:cubicBezTo>
                  <a:lnTo>
                    <a:pt x="262" y="1969"/>
                  </a:lnTo>
                  <a:lnTo>
                    <a:pt x="251" y="1976"/>
                  </a:lnTo>
                  <a:cubicBezTo>
                    <a:pt x="231" y="1983"/>
                    <a:pt x="211" y="1993"/>
                    <a:pt x="194" y="2006"/>
                  </a:cubicBezTo>
                  <a:cubicBezTo>
                    <a:pt x="168" y="2023"/>
                    <a:pt x="151" y="2043"/>
                    <a:pt x="134" y="2074"/>
                  </a:cubicBezTo>
                  <a:cubicBezTo>
                    <a:pt x="51" y="2103"/>
                    <a:pt x="1" y="2194"/>
                    <a:pt x="18" y="2274"/>
                  </a:cubicBezTo>
                  <a:cubicBezTo>
                    <a:pt x="41" y="2378"/>
                    <a:pt x="64" y="2481"/>
                    <a:pt x="91" y="2578"/>
                  </a:cubicBezTo>
                  <a:cubicBezTo>
                    <a:pt x="114" y="2668"/>
                    <a:pt x="145" y="2756"/>
                    <a:pt x="174" y="2839"/>
                  </a:cubicBezTo>
                  <a:cubicBezTo>
                    <a:pt x="185" y="2869"/>
                    <a:pt x="198" y="2899"/>
                    <a:pt x="208" y="2929"/>
                  </a:cubicBezTo>
                  <a:cubicBezTo>
                    <a:pt x="239" y="3020"/>
                    <a:pt x="271" y="3110"/>
                    <a:pt x="302" y="3197"/>
                  </a:cubicBezTo>
                  <a:cubicBezTo>
                    <a:pt x="342" y="3301"/>
                    <a:pt x="382" y="3408"/>
                    <a:pt x="415" y="3514"/>
                  </a:cubicBezTo>
                  <a:cubicBezTo>
                    <a:pt x="426" y="3551"/>
                    <a:pt x="435" y="3585"/>
                    <a:pt x="449" y="3622"/>
                  </a:cubicBezTo>
                  <a:cubicBezTo>
                    <a:pt x="459" y="3665"/>
                    <a:pt x="472" y="3709"/>
                    <a:pt x="486" y="3752"/>
                  </a:cubicBezTo>
                  <a:cubicBezTo>
                    <a:pt x="515" y="3855"/>
                    <a:pt x="546" y="3963"/>
                    <a:pt x="572" y="4063"/>
                  </a:cubicBezTo>
                  <a:cubicBezTo>
                    <a:pt x="603" y="4184"/>
                    <a:pt x="636" y="4307"/>
                    <a:pt x="673" y="4428"/>
                  </a:cubicBezTo>
                  <a:cubicBezTo>
                    <a:pt x="693" y="4494"/>
                    <a:pt x="720" y="4575"/>
                    <a:pt x="747" y="4652"/>
                  </a:cubicBezTo>
                  <a:lnTo>
                    <a:pt x="760" y="4692"/>
                  </a:lnTo>
                  <a:cubicBezTo>
                    <a:pt x="776" y="4732"/>
                    <a:pt x="790" y="4772"/>
                    <a:pt x="807" y="4815"/>
                  </a:cubicBezTo>
                  <a:cubicBezTo>
                    <a:pt x="816" y="4852"/>
                    <a:pt x="830" y="4889"/>
                    <a:pt x="844" y="4929"/>
                  </a:cubicBezTo>
                  <a:cubicBezTo>
                    <a:pt x="867" y="4999"/>
                    <a:pt x="890" y="5073"/>
                    <a:pt x="917" y="5144"/>
                  </a:cubicBezTo>
                  <a:cubicBezTo>
                    <a:pt x="974" y="5294"/>
                    <a:pt x="1017" y="5421"/>
                    <a:pt x="1057" y="5545"/>
                  </a:cubicBezTo>
                  <a:lnTo>
                    <a:pt x="1064" y="5568"/>
                  </a:lnTo>
                  <a:cubicBezTo>
                    <a:pt x="1077" y="5618"/>
                    <a:pt x="1094" y="5669"/>
                    <a:pt x="1111" y="5718"/>
                  </a:cubicBezTo>
                  <a:cubicBezTo>
                    <a:pt x="1117" y="5742"/>
                    <a:pt x="1128" y="5769"/>
                    <a:pt x="1134" y="5792"/>
                  </a:cubicBezTo>
                  <a:cubicBezTo>
                    <a:pt x="1142" y="5809"/>
                    <a:pt x="1148" y="5829"/>
                    <a:pt x="1151" y="5846"/>
                  </a:cubicBezTo>
                  <a:cubicBezTo>
                    <a:pt x="1162" y="5869"/>
                    <a:pt x="1168" y="5893"/>
                    <a:pt x="1174" y="5916"/>
                  </a:cubicBezTo>
                  <a:lnTo>
                    <a:pt x="1188" y="5959"/>
                  </a:lnTo>
                  <a:lnTo>
                    <a:pt x="1198" y="5999"/>
                  </a:lnTo>
                  <a:cubicBezTo>
                    <a:pt x="1208" y="6027"/>
                    <a:pt x="1218" y="6053"/>
                    <a:pt x="1225" y="6080"/>
                  </a:cubicBezTo>
                  <a:cubicBezTo>
                    <a:pt x="1231" y="6100"/>
                    <a:pt x="1238" y="6120"/>
                    <a:pt x="1245" y="6140"/>
                  </a:cubicBezTo>
                  <a:cubicBezTo>
                    <a:pt x="1278" y="6251"/>
                    <a:pt x="1322" y="6381"/>
                    <a:pt x="1369" y="6504"/>
                  </a:cubicBezTo>
                  <a:cubicBezTo>
                    <a:pt x="1406" y="6601"/>
                    <a:pt x="1435" y="6695"/>
                    <a:pt x="1469" y="6805"/>
                  </a:cubicBezTo>
                  <a:lnTo>
                    <a:pt x="1475" y="6825"/>
                  </a:lnTo>
                  <a:cubicBezTo>
                    <a:pt x="1492" y="6886"/>
                    <a:pt x="1512" y="6950"/>
                    <a:pt x="1532" y="7013"/>
                  </a:cubicBezTo>
                  <a:cubicBezTo>
                    <a:pt x="1539" y="7040"/>
                    <a:pt x="1549" y="7066"/>
                    <a:pt x="1559" y="7090"/>
                  </a:cubicBezTo>
                  <a:cubicBezTo>
                    <a:pt x="1566" y="7113"/>
                    <a:pt x="1576" y="7134"/>
                    <a:pt x="1583" y="7157"/>
                  </a:cubicBezTo>
                  <a:cubicBezTo>
                    <a:pt x="1599" y="7207"/>
                    <a:pt x="1619" y="7260"/>
                    <a:pt x="1636" y="7311"/>
                  </a:cubicBezTo>
                  <a:cubicBezTo>
                    <a:pt x="1653" y="7357"/>
                    <a:pt x="1670" y="7404"/>
                    <a:pt x="1687" y="7455"/>
                  </a:cubicBezTo>
                  <a:lnTo>
                    <a:pt x="1707" y="7524"/>
                  </a:lnTo>
                  <a:cubicBezTo>
                    <a:pt x="1733" y="7608"/>
                    <a:pt x="1756" y="7699"/>
                    <a:pt x="1784" y="7785"/>
                  </a:cubicBezTo>
                  <a:lnTo>
                    <a:pt x="1787" y="7793"/>
                  </a:lnTo>
                  <a:cubicBezTo>
                    <a:pt x="1793" y="7819"/>
                    <a:pt x="1804" y="7846"/>
                    <a:pt x="1810" y="7873"/>
                  </a:cubicBezTo>
                  <a:lnTo>
                    <a:pt x="1810" y="7866"/>
                  </a:lnTo>
                  <a:cubicBezTo>
                    <a:pt x="1820" y="7906"/>
                    <a:pt x="1833" y="7949"/>
                    <a:pt x="1847" y="7989"/>
                  </a:cubicBezTo>
                  <a:cubicBezTo>
                    <a:pt x="1894" y="8150"/>
                    <a:pt x="1937" y="8290"/>
                    <a:pt x="1980" y="8421"/>
                  </a:cubicBezTo>
                  <a:cubicBezTo>
                    <a:pt x="1991" y="8458"/>
                    <a:pt x="2004" y="8495"/>
                    <a:pt x="2014" y="8531"/>
                  </a:cubicBezTo>
                  <a:cubicBezTo>
                    <a:pt x="2034" y="8588"/>
                    <a:pt x="2054" y="8645"/>
                    <a:pt x="2071" y="8705"/>
                  </a:cubicBezTo>
                  <a:cubicBezTo>
                    <a:pt x="2085" y="8749"/>
                    <a:pt x="2097" y="8796"/>
                    <a:pt x="2108" y="8839"/>
                  </a:cubicBezTo>
                  <a:cubicBezTo>
                    <a:pt x="2125" y="8899"/>
                    <a:pt x="2141" y="8960"/>
                    <a:pt x="2158" y="9020"/>
                  </a:cubicBezTo>
                  <a:cubicBezTo>
                    <a:pt x="2191" y="9127"/>
                    <a:pt x="2221" y="9237"/>
                    <a:pt x="2252" y="9358"/>
                  </a:cubicBezTo>
                  <a:cubicBezTo>
                    <a:pt x="2289" y="9505"/>
                    <a:pt x="2321" y="9659"/>
                    <a:pt x="2352" y="9802"/>
                  </a:cubicBezTo>
                  <a:lnTo>
                    <a:pt x="2412" y="10073"/>
                  </a:lnTo>
                  <a:cubicBezTo>
                    <a:pt x="2439" y="10190"/>
                    <a:pt x="2466" y="10307"/>
                    <a:pt x="2486" y="10401"/>
                  </a:cubicBezTo>
                  <a:cubicBezTo>
                    <a:pt x="2502" y="10491"/>
                    <a:pt x="2526" y="10582"/>
                    <a:pt x="2549" y="10668"/>
                  </a:cubicBezTo>
                  <a:cubicBezTo>
                    <a:pt x="2556" y="10695"/>
                    <a:pt x="2562" y="10725"/>
                    <a:pt x="2569" y="10752"/>
                  </a:cubicBezTo>
                  <a:cubicBezTo>
                    <a:pt x="2593" y="10846"/>
                    <a:pt x="2610" y="10946"/>
                    <a:pt x="2626" y="11039"/>
                  </a:cubicBezTo>
                  <a:lnTo>
                    <a:pt x="2626" y="11050"/>
                  </a:lnTo>
                  <a:lnTo>
                    <a:pt x="2630" y="11070"/>
                  </a:lnTo>
                  <a:cubicBezTo>
                    <a:pt x="2633" y="11087"/>
                    <a:pt x="2633" y="11107"/>
                    <a:pt x="2639" y="11124"/>
                  </a:cubicBezTo>
                  <a:cubicBezTo>
                    <a:pt x="2642" y="11130"/>
                    <a:pt x="2642" y="11140"/>
                    <a:pt x="2647" y="11147"/>
                  </a:cubicBezTo>
                  <a:cubicBezTo>
                    <a:pt x="2656" y="11180"/>
                    <a:pt x="2663" y="11204"/>
                    <a:pt x="2676" y="11234"/>
                  </a:cubicBezTo>
                  <a:cubicBezTo>
                    <a:pt x="2683" y="11247"/>
                    <a:pt x="2690" y="11260"/>
                    <a:pt x="2696" y="11270"/>
                  </a:cubicBezTo>
                  <a:cubicBezTo>
                    <a:pt x="2703" y="11294"/>
                    <a:pt x="2713" y="11317"/>
                    <a:pt x="2727" y="11340"/>
                  </a:cubicBezTo>
                  <a:lnTo>
                    <a:pt x="2733" y="11351"/>
                  </a:lnTo>
                  <a:cubicBezTo>
                    <a:pt x="2760" y="11394"/>
                    <a:pt x="2793" y="11448"/>
                    <a:pt x="2837" y="11474"/>
                  </a:cubicBezTo>
                  <a:lnTo>
                    <a:pt x="2847" y="11478"/>
                  </a:lnTo>
                  <a:cubicBezTo>
                    <a:pt x="2883" y="11505"/>
                    <a:pt x="2927" y="11521"/>
                    <a:pt x="2971" y="11525"/>
                  </a:cubicBezTo>
                  <a:cubicBezTo>
                    <a:pt x="2984" y="11529"/>
                    <a:pt x="2997" y="11530"/>
                    <a:pt x="3011" y="11530"/>
                  </a:cubicBezTo>
                  <a:cubicBezTo>
                    <a:pt x="3032" y="11530"/>
                    <a:pt x="3054" y="11527"/>
                    <a:pt x="3074" y="11525"/>
                  </a:cubicBezTo>
                  <a:cubicBezTo>
                    <a:pt x="3118" y="11521"/>
                    <a:pt x="3158" y="11508"/>
                    <a:pt x="3195" y="11494"/>
                  </a:cubicBezTo>
                  <a:lnTo>
                    <a:pt x="3212" y="11488"/>
                  </a:lnTo>
                  <a:lnTo>
                    <a:pt x="3228" y="11481"/>
                  </a:lnTo>
                  <a:lnTo>
                    <a:pt x="3249" y="11474"/>
                  </a:lnTo>
                  <a:cubicBezTo>
                    <a:pt x="3261" y="11471"/>
                    <a:pt x="3272" y="11468"/>
                    <a:pt x="3285" y="11465"/>
                  </a:cubicBezTo>
                  <a:cubicBezTo>
                    <a:pt x="3322" y="11454"/>
                    <a:pt x="3355" y="11445"/>
                    <a:pt x="3392" y="11434"/>
                  </a:cubicBezTo>
                  <a:cubicBezTo>
                    <a:pt x="3479" y="11411"/>
                    <a:pt x="3570" y="11388"/>
                    <a:pt x="3659" y="11357"/>
                  </a:cubicBezTo>
                  <a:lnTo>
                    <a:pt x="3666" y="11354"/>
                  </a:lnTo>
                  <a:cubicBezTo>
                    <a:pt x="3740" y="11327"/>
                    <a:pt x="3814" y="11300"/>
                    <a:pt x="3883" y="11274"/>
                  </a:cubicBezTo>
                  <a:cubicBezTo>
                    <a:pt x="3927" y="11257"/>
                    <a:pt x="3971" y="11240"/>
                    <a:pt x="4017" y="11224"/>
                  </a:cubicBezTo>
                  <a:lnTo>
                    <a:pt x="4161" y="11173"/>
                  </a:lnTo>
                  <a:cubicBezTo>
                    <a:pt x="4345" y="11107"/>
                    <a:pt x="4533" y="11036"/>
                    <a:pt x="4720" y="10966"/>
                  </a:cubicBezTo>
                  <a:cubicBezTo>
                    <a:pt x="4867" y="10909"/>
                    <a:pt x="5021" y="10852"/>
                    <a:pt x="5164" y="10799"/>
                  </a:cubicBezTo>
                  <a:cubicBezTo>
                    <a:pt x="5248" y="10769"/>
                    <a:pt x="5331" y="10738"/>
                    <a:pt x="5416" y="10709"/>
                  </a:cubicBezTo>
                  <a:cubicBezTo>
                    <a:pt x="5539" y="10662"/>
                    <a:pt x="5663" y="10611"/>
                    <a:pt x="5777" y="10565"/>
                  </a:cubicBezTo>
                  <a:cubicBezTo>
                    <a:pt x="5820" y="10545"/>
                    <a:pt x="5864" y="10528"/>
                    <a:pt x="5907" y="10508"/>
                  </a:cubicBezTo>
                  <a:cubicBezTo>
                    <a:pt x="5967" y="10481"/>
                    <a:pt x="6031" y="10451"/>
                    <a:pt x="6094" y="10428"/>
                  </a:cubicBezTo>
                  <a:cubicBezTo>
                    <a:pt x="6174" y="10394"/>
                    <a:pt x="6254" y="10364"/>
                    <a:pt x="6332" y="10334"/>
                  </a:cubicBezTo>
                  <a:cubicBezTo>
                    <a:pt x="6375" y="10317"/>
                    <a:pt x="6419" y="10301"/>
                    <a:pt x="6462" y="10284"/>
                  </a:cubicBezTo>
                  <a:cubicBezTo>
                    <a:pt x="6519" y="10264"/>
                    <a:pt x="6576" y="10241"/>
                    <a:pt x="6629" y="10217"/>
                  </a:cubicBezTo>
                  <a:cubicBezTo>
                    <a:pt x="6683" y="10193"/>
                    <a:pt x="6740" y="10170"/>
                    <a:pt x="6793" y="10150"/>
                  </a:cubicBezTo>
                  <a:cubicBezTo>
                    <a:pt x="6910" y="10103"/>
                    <a:pt x="7034" y="10060"/>
                    <a:pt x="7151" y="10020"/>
                  </a:cubicBezTo>
                  <a:cubicBezTo>
                    <a:pt x="7225" y="9993"/>
                    <a:pt x="7302" y="9963"/>
                    <a:pt x="7375" y="9932"/>
                  </a:cubicBezTo>
                  <a:cubicBezTo>
                    <a:pt x="7412" y="9920"/>
                    <a:pt x="7452" y="9903"/>
                    <a:pt x="7492" y="9886"/>
                  </a:cubicBezTo>
                  <a:cubicBezTo>
                    <a:pt x="7546" y="9866"/>
                    <a:pt x="7596" y="9849"/>
                    <a:pt x="7646" y="9829"/>
                  </a:cubicBezTo>
                  <a:cubicBezTo>
                    <a:pt x="7710" y="9809"/>
                    <a:pt x="7776" y="9782"/>
                    <a:pt x="7840" y="9759"/>
                  </a:cubicBezTo>
                  <a:cubicBezTo>
                    <a:pt x="7880" y="9742"/>
                    <a:pt x="7917" y="9725"/>
                    <a:pt x="7957" y="9708"/>
                  </a:cubicBezTo>
                  <a:lnTo>
                    <a:pt x="8007" y="9688"/>
                  </a:lnTo>
                  <a:cubicBezTo>
                    <a:pt x="8037" y="9675"/>
                    <a:pt x="8068" y="9665"/>
                    <a:pt x="8097" y="9651"/>
                  </a:cubicBezTo>
                  <a:cubicBezTo>
                    <a:pt x="8121" y="9642"/>
                    <a:pt x="8145" y="9635"/>
                    <a:pt x="8168" y="9625"/>
                  </a:cubicBezTo>
                  <a:cubicBezTo>
                    <a:pt x="8218" y="9605"/>
                    <a:pt x="8268" y="9582"/>
                    <a:pt x="8315" y="9562"/>
                  </a:cubicBezTo>
                  <a:cubicBezTo>
                    <a:pt x="8375" y="9534"/>
                    <a:pt x="8435" y="9508"/>
                    <a:pt x="8499" y="9485"/>
                  </a:cubicBezTo>
                  <a:cubicBezTo>
                    <a:pt x="8529" y="9471"/>
                    <a:pt x="8559" y="9461"/>
                    <a:pt x="8589" y="9451"/>
                  </a:cubicBezTo>
                  <a:cubicBezTo>
                    <a:pt x="8613" y="9441"/>
                    <a:pt x="8639" y="9431"/>
                    <a:pt x="8666" y="9421"/>
                  </a:cubicBezTo>
                  <a:cubicBezTo>
                    <a:pt x="8723" y="9401"/>
                    <a:pt x="8780" y="9371"/>
                    <a:pt x="8827" y="9347"/>
                  </a:cubicBezTo>
                  <a:cubicBezTo>
                    <a:pt x="8874" y="9327"/>
                    <a:pt x="8910" y="9301"/>
                    <a:pt x="8940" y="9273"/>
                  </a:cubicBezTo>
                  <a:cubicBezTo>
                    <a:pt x="8960" y="9257"/>
                    <a:pt x="8977" y="9237"/>
                    <a:pt x="8991" y="9220"/>
                  </a:cubicBezTo>
                  <a:lnTo>
                    <a:pt x="9004" y="9207"/>
                  </a:lnTo>
                  <a:cubicBezTo>
                    <a:pt x="9011" y="9200"/>
                    <a:pt x="9017" y="9190"/>
                    <a:pt x="9024" y="9180"/>
                  </a:cubicBezTo>
                  <a:cubicBezTo>
                    <a:pt x="9034" y="9163"/>
                    <a:pt x="9044" y="9143"/>
                    <a:pt x="9054" y="9123"/>
                  </a:cubicBezTo>
                  <a:cubicBezTo>
                    <a:pt x="9061" y="9110"/>
                    <a:pt x="9064" y="9097"/>
                    <a:pt x="9064" y="9080"/>
                  </a:cubicBezTo>
                  <a:lnTo>
                    <a:pt x="9068" y="9070"/>
                  </a:lnTo>
                  <a:cubicBezTo>
                    <a:pt x="9081" y="9063"/>
                    <a:pt x="9091" y="9053"/>
                    <a:pt x="9101" y="9046"/>
                  </a:cubicBezTo>
                  <a:cubicBezTo>
                    <a:pt x="9161" y="8997"/>
                    <a:pt x="9184" y="8926"/>
                    <a:pt x="9201" y="8872"/>
                  </a:cubicBezTo>
                  <a:cubicBezTo>
                    <a:pt x="9211" y="8829"/>
                    <a:pt x="9221" y="8782"/>
                    <a:pt x="9228" y="8739"/>
                  </a:cubicBezTo>
                  <a:cubicBezTo>
                    <a:pt x="9238" y="8662"/>
                    <a:pt x="9228" y="8582"/>
                    <a:pt x="9218" y="8515"/>
                  </a:cubicBezTo>
                  <a:cubicBezTo>
                    <a:pt x="9215" y="8498"/>
                    <a:pt x="9211" y="8484"/>
                    <a:pt x="9208" y="8468"/>
                  </a:cubicBezTo>
                  <a:cubicBezTo>
                    <a:pt x="9201" y="8431"/>
                    <a:pt x="9195" y="8391"/>
                    <a:pt x="9188" y="8350"/>
                  </a:cubicBezTo>
                  <a:cubicBezTo>
                    <a:pt x="9171" y="8277"/>
                    <a:pt x="9151" y="8203"/>
                    <a:pt x="9121" y="8130"/>
                  </a:cubicBezTo>
                  <a:cubicBezTo>
                    <a:pt x="9068" y="7980"/>
                    <a:pt x="9000" y="7836"/>
                    <a:pt x="8934" y="7692"/>
                  </a:cubicBezTo>
                  <a:cubicBezTo>
                    <a:pt x="8897" y="7615"/>
                    <a:pt x="8857" y="7532"/>
                    <a:pt x="8823" y="7451"/>
                  </a:cubicBezTo>
                  <a:cubicBezTo>
                    <a:pt x="8780" y="7357"/>
                    <a:pt x="8743" y="7257"/>
                    <a:pt x="8707" y="7163"/>
                  </a:cubicBezTo>
                  <a:lnTo>
                    <a:pt x="8687" y="7117"/>
                  </a:lnTo>
                  <a:cubicBezTo>
                    <a:pt x="8633" y="6979"/>
                    <a:pt x="8582" y="6856"/>
                    <a:pt x="8532" y="6739"/>
                  </a:cubicBezTo>
                  <a:cubicBezTo>
                    <a:pt x="8489" y="6635"/>
                    <a:pt x="8439" y="6532"/>
                    <a:pt x="8389" y="6421"/>
                  </a:cubicBezTo>
                  <a:lnTo>
                    <a:pt x="8365" y="6368"/>
                  </a:lnTo>
                  <a:lnTo>
                    <a:pt x="8345" y="6311"/>
                  </a:lnTo>
                  <a:cubicBezTo>
                    <a:pt x="8332" y="6274"/>
                    <a:pt x="8321" y="6234"/>
                    <a:pt x="8312" y="6194"/>
                  </a:cubicBezTo>
                  <a:cubicBezTo>
                    <a:pt x="8301" y="6157"/>
                    <a:pt x="8292" y="6117"/>
                    <a:pt x="8285" y="6080"/>
                  </a:cubicBezTo>
                  <a:cubicBezTo>
                    <a:pt x="8278" y="6053"/>
                    <a:pt x="8272" y="6027"/>
                    <a:pt x="8265" y="5999"/>
                  </a:cubicBezTo>
                  <a:cubicBezTo>
                    <a:pt x="8248" y="5926"/>
                    <a:pt x="8225" y="5846"/>
                    <a:pt x="8195" y="5752"/>
                  </a:cubicBezTo>
                  <a:cubicBezTo>
                    <a:pt x="8188" y="5729"/>
                    <a:pt x="8178" y="5702"/>
                    <a:pt x="8171" y="5675"/>
                  </a:cubicBezTo>
                  <a:cubicBezTo>
                    <a:pt x="8165" y="5649"/>
                    <a:pt x="8154" y="5621"/>
                    <a:pt x="8148" y="5595"/>
                  </a:cubicBezTo>
                  <a:cubicBezTo>
                    <a:pt x="8128" y="5518"/>
                    <a:pt x="8105" y="5438"/>
                    <a:pt x="8074" y="5364"/>
                  </a:cubicBezTo>
                  <a:cubicBezTo>
                    <a:pt x="8024" y="5240"/>
                    <a:pt x="7974" y="5120"/>
                    <a:pt x="7904" y="5019"/>
                  </a:cubicBezTo>
                  <a:cubicBezTo>
                    <a:pt x="7887" y="4976"/>
                    <a:pt x="7873" y="4929"/>
                    <a:pt x="7857" y="4886"/>
                  </a:cubicBezTo>
                  <a:cubicBezTo>
                    <a:pt x="7847" y="4863"/>
                    <a:pt x="7837" y="4836"/>
                    <a:pt x="7827" y="4812"/>
                  </a:cubicBezTo>
                  <a:cubicBezTo>
                    <a:pt x="7804" y="4746"/>
                    <a:pt x="7776" y="4675"/>
                    <a:pt x="7753" y="4608"/>
                  </a:cubicBezTo>
                  <a:cubicBezTo>
                    <a:pt x="7730" y="4522"/>
                    <a:pt x="7699" y="4428"/>
                    <a:pt x="7666" y="4321"/>
                  </a:cubicBezTo>
                  <a:lnTo>
                    <a:pt x="7663" y="4307"/>
                  </a:lnTo>
                  <a:cubicBezTo>
                    <a:pt x="7643" y="4241"/>
                    <a:pt x="7623" y="4173"/>
                    <a:pt x="7603" y="4103"/>
                  </a:cubicBezTo>
                  <a:lnTo>
                    <a:pt x="7599" y="4083"/>
                  </a:lnTo>
                  <a:cubicBezTo>
                    <a:pt x="7579" y="4006"/>
                    <a:pt x="7556" y="3926"/>
                    <a:pt x="7532" y="3849"/>
                  </a:cubicBezTo>
                  <a:cubicBezTo>
                    <a:pt x="7495" y="3725"/>
                    <a:pt x="7458" y="3602"/>
                    <a:pt x="7418" y="3485"/>
                  </a:cubicBezTo>
                  <a:cubicBezTo>
                    <a:pt x="7395" y="3408"/>
                    <a:pt x="7372" y="3327"/>
                    <a:pt x="7349" y="3250"/>
                  </a:cubicBezTo>
                  <a:lnTo>
                    <a:pt x="7349" y="3250"/>
                  </a:lnTo>
                  <a:lnTo>
                    <a:pt x="7352" y="3274"/>
                  </a:lnTo>
                  <a:cubicBezTo>
                    <a:pt x="7315" y="3150"/>
                    <a:pt x="7275" y="3030"/>
                    <a:pt x="7231" y="2912"/>
                  </a:cubicBezTo>
                  <a:cubicBezTo>
                    <a:pt x="7208" y="2846"/>
                    <a:pt x="7178" y="2779"/>
                    <a:pt x="7151" y="2716"/>
                  </a:cubicBezTo>
                  <a:cubicBezTo>
                    <a:pt x="7134" y="2668"/>
                    <a:pt x="7114" y="2622"/>
                    <a:pt x="7094" y="2575"/>
                  </a:cubicBezTo>
                  <a:cubicBezTo>
                    <a:pt x="7081" y="2541"/>
                    <a:pt x="7068" y="2505"/>
                    <a:pt x="7054" y="2468"/>
                  </a:cubicBezTo>
                  <a:cubicBezTo>
                    <a:pt x="7021" y="2384"/>
                    <a:pt x="6987" y="2301"/>
                    <a:pt x="6954" y="2217"/>
                  </a:cubicBezTo>
                  <a:lnTo>
                    <a:pt x="6893" y="2077"/>
                  </a:lnTo>
                  <a:cubicBezTo>
                    <a:pt x="6870" y="2017"/>
                    <a:pt x="6844" y="1956"/>
                    <a:pt x="6816" y="1893"/>
                  </a:cubicBezTo>
                  <a:cubicBezTo>
                    <a:pt x="6790" y="1829"/>
                    <a:pt x="6763" y="1759"/>
                    <a:pt x="6740" y="1682"/>
                  </a:cubicBezTo>
                  <a:cubicBezTo>
                    <a:pt x="6733" y="1665"/>
                    <a:pt x="6726" y="1645"/>
                    <a:pt x="6723" y="1628"/>
                  </a:cubicBezTo>
                  <a:cubicBezTo>
                    <a:pt x="6706" y="1582"/>
                    <a:pt x="6693" y="1535"/>
                    <a:pt x="6676" y="1492"/>
                  </a:cubicBezTo>
                  <a:cubicBezTo>
                    <a:pt x="6653" y="1431"/>
                    <a:pt x="6626" y="1371"/>
                    <a:pt x="6603" y="1314"/>
                  </a:cubicBezTo>
                  <a:cubicBezTo>
                    <a:pt x="6572" y="1244"/>
                    <a:pt x="6539" y="1174"/>
                    <a:pt x="6515" y="1103"/>
                  </a:cubicBezTo>
                  <a:lnTo>
                    <a:pt x="6512" y="1090"/>
                  </a:lnTo>
                  <a:cubicBezTo>
                    <a:pt x="6486" y="1010"/>
                    <a:pt x="6462" y="926"/>
                    <a:pt x="6432" y="845"/>
                  </a:cubicBezTo>
                  <a:cubicBezTo>
                    <a:pt x="6412" y="782"/>
                    <a:pt x="6385" y="722"/>
                    <a:pt x="6362" y="665"/>
                  </a:cubicBezTo>
                  <a:cubicBezTo>
                    <a:pt x="6348" y="638"/>
                    <a:pt x="6339" y="612"/>
                    <a:pt x="6328" y="585"/>
                  </a:cubicBezTo>
                  <a:lnTo>
                    <a:pt x="6315" y="555"/>
                  </a:lnTo>
                  <a:cubicBezTo>
                    <a:pt x="6305" y="528"/>
                    <a:pt x="6291" y="498"/>
                    <a:pt x="6279" y="471"/>
                  </a:cubicBezTo>
                  <a:cubicBezTo>
                    <a:pt x="6254" y="414"/>
                    <a:pt x="6222" y="357"/>
                    <a:pt x="6181" y="297"/>
                  </a:cubicBezTo>
                  <a:cubicBezTo>
                    <a:pt x="6148" y="243"/>
                    <a:pt x="6111" y="187"/>
                    <a:pt x="6071" y="127"/>
                  </a:cubicBezTo>
                  <a:cubicBezTo>
                    <a:pt x="6051" y="100"/>
                    <a:pt x="6027" y="70"/>
                    <a:pt x="5990" y="47"/>
                  </a:cubicBezTo>
                  <a:cubicBezTo>
                    <a:pt x="5957" y="23"/>
                    <a:pt x="5917" y="7"/>
                    <a:pt x="5873" y="3"/>
                  </a:cubicBezTo>
                  <a:cubicBezTo>
                    <a:pt x="5863" y="1"/>
                    <a:pt x="5852" y="0"/>
                    <a:pt x="583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grpSp>
          <p:nvGrpSpPr>
            <p:cNvPr id="752" name="Google Shape;752;p25"/>
            <p:cNvGrpSpPr/>
            <p:nvPr/>
          </p:nvGrpSpPr>
          <p:grpSpPr>
            <a:xfrm rot="7448239">
              <a:off x="400112" y="2911099"/>
              <a:ext cx="339477" cy="501753"/>
              <a:chOff x="2013050" y="3113925"/>
              <a:chExt cx="415410" cy="714951"/>
            </a:xfrm>
          </p:grpSpPr>
          <p:sp>
            <p:nvSpPr>
              <p:cNvPr id="753" name="Google Shape;753;p25"/>
              <p:cNvSpPr/>
              <p:nvPr/>
            </p:nvSpPr>
            <p:spPr>
              <a:xfrm>
                <a:off x="2118764" y="3136461"/>
                <a:ext cx="302830" cy="506426"/>
              </a:xfrm>
              <a:custGeom>
                <a:avLst/>
                <a:gdLst/>
                <a:ahLst/>
                <a:cxnLst/>
                <a:rect l="l" t="t" r="r" b="b"/>
                <a:pathLst>
                  <a:path w="3131" h="5236" extrusionOk="0">
                    <a:moveTo>
                      <a:pt x="2865" y="1"/>
                    </a:moveTo>
                    <a:cubicBezTo>
                      <a:pt x="2852" y="1"/>
                      <a:pt x="2839" y="2"/>
                      <a:pt x="2824" y="4"/>
                    </a:cubicBezTo>
                    <a:cubicBezTo>
                      <a:pt x="2750" y="8"/>
                      <a:pt x="2683" y="55"/>
                      <a:pt x="2626" y="101"/>
                    </a:cubicBezTo>
                    <a:cubicBezTo>
                      <a:pt x="2566" y="152"/>
                      <a:pt x="2509" y="209"/>
                      <a:pt x="2456" y="269"/>
                    </a:cubicBezTo>
                    <a:cubicBezTo>
                      <a:pt x="2416" y="312"/>
                      <a:pt x="2376" y="362"/>
                      <a:pt x="2336" y="413"/>
                    </a:cubicBezTo>
                    <a:cubicBezTo>
                      <a:pt x="2299" y="459"/>
                      <a:pt x="2262" y="506"/>
                      <a:pt x="2225" y="556"/>
                    </a:cubicBezTo>
                    <a:cubicBezTo>
                      <a:pt x="2192" y="603"/>
                      <a:pt x="2158" y="657"/>
                      <a:pt x="2124" y="706"/>
                    </a:cubicBezTo>
                    <a:cubicBezTo>
                      <a:pt x="2092" y="760"/>
                      <a:pt x="2058" y="811"/>
                      <a:pt x="2027" y="864"/>
                    </a:cubicBezTo>
                    <a:cubicBezTo>
                      <a:pt x="1971" y="958"/>
                      <a:pt x="1924" y="1055"/>
                      <a:pt x="1874" y="1152"/>
                    </a:cubicBezTo>
                    <a:cubicBezTo>
                      <a:pt x="1831" y="1228"/>
                      <a:pt x="1783" y="1305"/>
                      <a:pt x="1740" y="1385"/>
                    </a:cubicBezTo>
                    <a:cubicBezTo>
                      <a:pt x="1683" y="1486"/>
                      <a:pt x="1633" y="1593"/>
                      <a:pt x="1583" y="1697"/>
                    </a:cubicBezTo>
                    <a:cubicBezTo>
                      <a:pt x="1539" y="1780"/>
                      <a:pt x="1493" y="1861"/>
                      <a:pt x="1449" y="1947"/>
                    </a:cubicBezTo>
                    <a:cubicBezTo>
                      <a:pt x="1416" y="2018"/>
                      <a:pt x="1379" y="2088"/>
                      <a:pt x="1342" y="2162"/>
                    </a:cubicBezTo>
                    <a:cubicBezTo>
                      <a:pt x="1282" y="2265"/>
                      <a:pt x="1221" y="2369"/>
                      <a:pt x="1158" y="2472"/>
                    </a:cubicBezTo>
                    <a:cubicBezTo>
                      <a:pt x="1091" y="2583"/>
                      <a:pt x="1031" y="2693"/>
                      <a:pt x="964" y="2801"/>
                    </a:cubicBezTo>
                    <a:cubicBezTo>
                      <a:pt x="897" y="2907"/>
                      <a:pt x="823" y="3011"/>
                      <a:pt x="753" y="3118"/>
                    </a:cubicBezTo>
                    <a:cubicBezTo>
                      <a:pt x="710" y="3185"/>
                      <a:pt x="670" y="3255"/>
                      <a:pt x="633" y="3325"/>
                    </a:cubicBezTo>
                    <a:cubicBezTo>
                      <a:pt x="607" y="3375"/>
                      <a:pt x="587" y="3429"/>
                      <a:pt x="562" y="3476"/>
                    </a:cubicBezTo>
                    <a:cubicBezTo>
                      <a:pt x="522" y="3553"/>
                      <a:pt x="486" y="3633"/>
                      <a:pt x="456" y="3713"/>
                    </a:cubicBezTo>
                    <a:cubicBezTo>
                      <a:pt x="432" y="3784"/>
                      <a:pt x="426" y="3864"/>
                      <a:pt x="432" y="3941"/>
                    </a:cubicBezTo>
                    <a:cubicBezTo>
                      <a:pt x="432" y="3968"/>
                      <a:pt x="439" y="3997"/>
                      <a:pt x="439" y="4025"/>
                    </a:cubicBezTo>
                    <a:cubicBezTo>
                      <a:pt x="439" y="4062"/>
                      <a:pt x="436" y="4094"/>
                      <a:pt x="432" y="4128"/>
                    </a:cubicBezTo>
                    <a:cubicBezTo>
                      <a:pt x="419" y="4171"/>
                      <a:pt x="402" y="4212"/>
                      <a:pt x="379" y="4249"/>
                    </a:cubicBezTo>
                    <a:cubicBezTo>
                      <a:pt x="375" y="4258"/>
                      <a:pt x="372" y="4265"/>
                      <a:pt x="366" y="4275"/>
                    </a:cubicBezTo>
                    <a:cubicBezTo>
                      <a:pt x="332" y="4338"/>
                      <a:pt x="298" y="4403"/>
                      <a:pt x="261" y="4466"/>
                    </a:cubicBezTo>
                    <a:lnTo>
                      <a:pt x="272" y="4452"/>
                    </a:lnTo>
                    <a:lnTo>
                      <a:pt x="272" y="4452"/>
                    </a:lnTo>
                    <a:cubicBezTo>
                      <a:pt x="232" y="4519"/>
                      <a:pt x="192" y="4586"/>
                      <a:pt x="145" y="4647"/>
                    </a:cubicBezTo>
                    <a:cubicBezTo>
                      <a:pt x="135" y="4664"/>
                      <a:pt x="121" y="4676"/>
                      <a:pt x="111" y="4693"/>
                    </a:cubicBezTo>
                    <a:cubicBezTo>
                      <a:pt x="88" y="4720"/>
                      <a:pt x="74" y="4753"/>
                      <a:pt x="58" y="4784"/>
                    </a:cubicBezTo>
                    <a:cubicBezTo>
                      <a:pt x="51" y="4800"/>
                      <a:pt x="45" y="4814"/>
                      <a:pt x="41" y="4830"/>
                    </a:cubicBezTo>
                    <a:cubicBezTo>
                      <a:pt x="31" y="4840"/>
                      <a:pt x="25" y="4854"/>
                      <a:pt x="21" y="4871"/>
                    </a:cubicBezTo>
                    <a:cubicBezTo>
                      <a:pt x="1" y="4914"/>
                      <a:pt x="5" y="4968"/>
                      <a:pt x="25" y="5014"/>
                    </a:cubicBezTo>
                    <a:cubicBezTo>
                      <a:pt x="45" y="5058"/>
                      <a:pt x="78" y="5088"/>
                      <a:pt x="121" y="5111"/>
                    </a:cubicBezTo>
                    <a:cubicBezTo>
                      <a:pt x="135" y="5121"/>
                      <a:pt x="148" y="5131"/>
                      <a:pt x="165" y="5141"/>
                    </a:cubicBezTo>
                    <a:lnTo>
                      <a:pt x="188" y="5152"/>
                    </a:lnTo>
                    <a:cubicBezTo>
                      <a:pt x="205" y="5161"/>
                      <a:pt x="225" y="5165"/>
                      <a:pt x="245" y="5168"/>
                    </a:cubicBezTo>
                    <a:cubicBezTo>
                      <a:pt x="275" y="5181"/>
                      <a:pt x="306" y="5195"/>
                      <a:pt x="335" y="5205"/>
                    </a:cubicBezTo>
                    <a:cubicBezTo>
                      <a:pt x="383" y="5224"/>
                      <a:pt x="433" y="5235"/>
                      <a:pt x="483" y="5235"/>
                    </a:cubicBezTo>
                    <a:cubicBezTo>
                      <a:pt x="528" y="5235"/>
                      <a:pt x="573" y="5226"/>
                      <a:pt x="616" y="5205"/>
                    </a:cubicBezTo>
                    <a:cubicBezTo>
                      <a:pt x="676" y="5178"/>
                      <a:pt x="723" y="5125"/>
                      <a:pt x="763" y="5074"/>
                    </a:cubicBezTo>
                    <a:cubicBezTo>
                      <a:pt x="834" y="4977"/>
                      <a:pt x="891" y="4871"/>
                      <a:pt x="957" y="4773"/>
                    </a:cubicBezTo>
                    <a:cubicBezTo>
                      <a:pt x="1101" y="4559"/>
                      <a:pt x="1205" y="4318"/>
                      <a:pt x="1309" y="4085"/>
                    </a:cubicBezTo>
                    <a:cubicBezTo>
                      <a:pt x="1352" y="3988"/>
                      <a:pt x="1402" y="3891"/>
                      <a:pt x="1449" y="3793"/>
                    </a:cubicBezTo>
                    <a:cubicBezTo>
                      <a:pt x="1496" y="3696"/>
                      <a:pt x="1539" y="3596"/>
                      <a:pt x="1590" y="3496"/>
                    </a:cubicBezTo>
                    <a:cubicBezTo>
                      <a:pt x="1640" y="3395"/>
                      <a:pt x="1693" y="3295"/>
                      <a:pt x="1743" y="3195"/>
                    </a:cubicBezTo>
                    <a:cubicBezTo>
                      <a:pt x="1791" y="3098"/>
                      <a:pt x="1840" y="3001"/>
                      <a:pt x="1891" y="2904"/>
                    </a:cubicBezTo>
                    <a:cubicBezTo>
                      <a:pt x="1931" y="2827"/>
                      <a:pt x="1971" y="2753"/>
                      <a:pt x="2011" y="2677"/>
                    </a:cubicBezTo>
                    <a:lnTo>
                      <a:pt x="2018" y="2663"/>
                    </a:lnTo>
                    <a:cubicBezTo>
                      <a:pt x="2078" y="2557"/>
                      <a:pt x="2138" y="2446"/>
                      <a:pt x="2201" y="2339"/>
                    </a:cubicBezTo>
                    <a:cubicBezTo>
                      <a:pt x="2232" y="2285"/>
                      <a:pt x="2265" y="2231"/>
                      <a:pt x="2299" y="2178"/>
                    </a:cubicBezTo>
                    <a:cubicBezTo>
                      <a:pt x="2336" y="2115"/>
                      <a:pt x="2368" y="2051"/>
                      <a:pt x="2402" y="1987"/>
                    </a:cubicBezTo>
                    <a:cubicBezTo>
                      <a:pt x="2462" y="1887"/>
                      <a:pt x="2526" y="1794"/>
                      <a:pt x="2583" y="1690"/>
                    </a:cubicBezTo>
                    <a:cubicBezTo>
                      <a:pt x="2653" y="1563"/>
                      <a:pt x="2720" y="1433"/>
                      <a:pt x="2767" y="1292"/>
                    </a:cubicBezTo>
                    <a:cubicBezTo>
                      <a:pt x="2787" y="1235"/>
                      <a:pt x="2807" y="1178"/>
                      <a:pt x="2820" y="1121"/>
                    </a:cubicBezTo>
                    <a:cubicBezTo>
                      <a:pt x="2830" y="1095"/>
                      <a:pt x="2834" y="1068"/>
                      <a:pt x="2844" y="1044"/>
                    </a:cubicBezTo>
                    <a:cubicBezTo>
                      <a:pt x="2854" y="1015"/>
                      <a:pt x="2864" y="987"/>
                      <a:pt x="2874" y="961"/>
                    </a:cubicBezTo>
                    <a:cubicBezTo>
                      <a:pt x="2901" y="904"/>
                      <a:pt x="2921" y="847"/>
                      <a:pt x="2947" y="791"/>
                    </a:cubicBezTo>
                    <a:cubicBezTo>
                      <a:pt x="2967" y="737"/>
                      <a:pt x="2995" y="683"/>
                      <a:pt x="3018" y="630"/>
                    </a:cubicBezTo>
                    <a:cubicBezTo>
                      <a:pt x="3035" y="586"/>
                      <a:pt x="3055" y="539"/>
                      <a:pt x="3071" y="493"/>
                    </a:cubicBezTo>
                    <a:cubicBezTo>
                      <a:pt x="3078" y="473"/>
                      <a:pt x="3088" y="450"/>
                      <a:pt x="3095" y="429"/>
                    </a:cubicBezTo>
                    <a:cubicBezTo>
                      <a:pt x="3101" y="416"/>
                      <a:pt x="3104" y="402"/>
                      <a:pt x="3108" y="389"/>
                    </a:cubicBezTo>
                    <a:cubicBezTo>
                      <a:pt x="3115" y="365"/>
                      <a:pt x="3125" y="336"/>
                      <a:pt x="3125" y="309"/>
                    </a:cubicBezTo>
                    <a:cubicBezTo>
                      <a:pt x="3131" y="255"/>
                      <a:pt x="3121" y="218"/>
                      <a:pt x="3104" y="172"/>
                    </a:cubicBezTo>
                    <a:cubicBezTo>
                      <a:pt x="3088" y="121"/>
                      <a:pt x="3051" y="84"/>
                      <a:pt x="3015" y="51"/>
                    </a:cubicBezTo>
                    <a:cubicBezTo>
                      <a:pt x="3004" y="44"/>
                      <a:pt x="2967" y="24"/>
                      <a:pt x="2947" y="14"/>
                    </a:cubicBezTo>
                    <a:cubicBezTo>
                      <a:pt x="2916" y="5"/>
                      <a:pt x="2892" y="1"/>
                      <a:pt x="2865" y="1"/>
                    </a:cubicBezTo>
                    <a:close/>
                  </a:path>
                </a:pathLst>
              </a:custGeom>
              <a:solidFill>
                <a:srgbClr val="ACEEF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754" name="Google Shape;754;p25"/>
              <p:cNvSpPr/>
              <p:nvPr/>
            </p:nvSpPr>
            <p:spPr>
              <a:xfrm>
                <a:off x="2025333" y="3624604"/>
                <a:ext cx="142469" cy="184832"/>
              </a:xfrm>
              <a:custGeom>
                <a:avLst/>
                <a:gdLst/>
                <a:ahLst/>
                <a:cxnLst/>
                <a:rect l="l" t="t" r="r" b="b"/>
                <a:pathLst>
                  <a:path w="1473" h="1911" extrusionOk="0">
                    <a:moveTo>
                      <a:pt x="920" y="0"/>
                    </a:moveTo>
                    <a:cubicBezTo>
                      <a:pt x="882" y="0"/>
                      <a:pt x="846" y="8"/>
                      <a:pt x="813" y="21"/>
                    </a:cubicBezTo>
                    <a:cubicBezTo>
                      <a:pt x="780" y="31"/>
                      <a:pt x="750" y="51"/>
                      <a:pt x="723" y="71"/>
                    </a:cubicBezTo>
                    <a:cubicBezTo>
                      <a:pt x="690" y="94"/>
                      <a:pt x="662" y="125"/>
                      <a:pt x="636" y="154"/>
                    </a:cubicBezTo>
                    <a:cubicBezTo>
                      <a:pt x="609" y="182"/>
                      <a:pt x="593" y="214"/>
                      <a:pt x="572" y="245"/>
                    </a:cubicBezTo>
                    <a:cubicBezTo>
                      <a:pt x="549" y="282"/>
                      <a:pt x="525" y="319"/>
                      <a:pt x="505" y="359"/>
                    </a:cubicBezTo>
                    <a:cubicBezTo>
                      <a:pt x="455" y="452"/>
                      <a:pt x="412" y="549"/>
                      <a:pt x="365" y="643"/>
                    </a:cubicBezTo>
                    <a:cubicBezTo>
                      <a:pt x="312" y="740"/>
                      <a:pt x="255" y="841"/>
                      <a:pt x="208" y="941"/>
                    </a:cubicBezTo>
                    <a:cubicBezTo>
                      <a:pt x="184" y="991"/>
                      <a:pt x="168" y="1041"/>
                      <a:pt x="151" y="1091"/>
                    </a:cubicBezTo>
                    <a:cubicBezTo>
                      <a:pt x="134" y="1145"/>
                      <a:pt x="114" y="1198"/>
                      <a:pt x="94" y="1252"/>
                    </a:cubicBezTo>
                    <a:cubicBezTo>
                      <a:pt x="51" y="1355"/>
                      <a:pt x="3" y="1466"/>
                      <a:pt x="0" y="1583"/>
                    </a:cubicBezTo>
                    <a:cubicBezTo>
                      <a:pt x="0" y="1636"/>
                      <a:pt x="7" y="1690"/>
                      <a:pt x="31" y="1736"/>
                    </a:cubicBezTo>
                    <a:cubicBezTo>
                      <a:pt x="48" y="1767"/>
                      <a:pt x="64" y="1790"/>
                      <a:pt x="88" y="1817"/>
                    </a:cubicBezTo>
                    <a:cubicBezTo>
                      <a:pt x="111" y="1844"/>
                      <a:pt x="137" y="1867"/>
                      <a:pt x="168" y="1884"/>
                    </a:cubicBezTo>
                    <a:cubicBezTo>
                      <a:pt x="194" y="1900"/>
                      <a:pt x="224" y="1911"/>
                      <a:pt x="258" y="1911"/>
                    </a:cubicBezTo>
                    <a:cubicBezTo>
                      <a:pt x="262" y="1911"/>
                      <a:pt x="266" y="1911"/>
                      <a:pt x="270" y="1911"/>
                    </a:cubicBezTo>
                    <a:cubicBezTo>
                      <a:pt x="310" y="1911"/>
                      <a:pt x="348" y="1898"/>
                      <a:pt x="378" y="1877"/>
                    </a:cubicBezTo>
                    <a:cubicBezTo>
                      <a:pt x="384" y="1877"/>
                      <a:pt x="389" y="1878"/>
                      <a:pt x="394" y="1878"/>
                    </a:cubicBezTo>
                    <a:cubicBezTo>
                      <a:pt x="418" y="1878"/>
                      <a:pt x="440" y="1872"/>
                      <a:pt x="462" y="1864"/>
                    </a:cubicBezTo>
                    <a:cubicBezTo>
                      <a:pt x="475" y="1854"/>
                      <a:pt x="489" y="1847"/>
                      <a:pt x="502" y="1837"/>
                    </a:cubicBezTo>
                    <a:cubicBezTo>
                      <a:pt x="529" y="1817"/>
                      <a:pt x="549" y="1790"/>
                      <a:pt x="559" y="1756"/>
                    </a:cubicBezTo>
                    <a:cubicBezTo>
                      <a:pt x="622" y="1643"/>
                      <a:pt x="686" y="1529"/>
                      <a:pt x="756" y="1423"/>
                    </a:cubicBezTo>
                    <a:cubicBezTo>
                      <a:pt x="793" y="1366"/>
                      <a:pt x="830" y="1312"/>
                      <a:pt x="870" y="1258"/>
                    </a:cubicBezTo>
                    <a:cubicBezTo>
                      <a:pt x="910" y="1208"/>
                      <a:pt x="951" y="1158"/>
                      <a:pt x="994" y="1108"/>
                    </a:cubicBezTo>
                    <a:cubicBezTo>
                      <a:pt x="1071" y="1014"/>
                      <a:pt x="1151" y="917"/>
                      <a:pt x="1227" y="816"/>
                    </a:cubicBezTo>
                    <a:cubicBezTo>
                      <a:pt x="1264" y="770"/>
                      <a:pt x="1301" y="723"/>
                      <a:pt x="1338" y="676"/>
                    </a:cubicBezTo>
                    <a:cubicBezTo>
                      <a:pt x="1352" y="653"/>
                      <a:pt x="1365" y="633"/>
                      <a:pt x="1378" y="609"/>
                    </a:cubicBezTo>
                    <a:cubicBezTo>
                      <a:pt x="1398" y="580"/>
                      <a:pt x="1412" y="549"/>
                      <a:pt x="1428" y="520"/>
                    </a:cubicBezTo>
                    <a:cubicBezTo>
                      <a:pt x="1445" y="486"/>
                      <a:pt x="1452" y="459"/>
                      <a:pt x="1459" y="422"/>
                    </a:cubicBezTo>
                    <a:cubicBezTo>
                      <a:pt x="1472" y="349"/>
                      <a:pt x="1442" y="268"/>
                      <a:pt x="1395" y="211"/>
                    </a:cubicBezTo>
                    <a:cubicBezTo>
                      <a:pt x="1352" y="162"/>
                      <a:pt x="1305" y="138"/>
                      <a:pt x="1244" y="105"/>
                    </a:cubicBezTo>
                    <a:cubicBezTo>
                      <a:pt x="1207" y="84"/>
                      <a:pt x="1171" y="68"/>
                      <a:pt x="1134" y="54"/>
                    </a:cubicBezTo>
                    <a:cubicBezTo>
                      <a:pt x="1084" y="34"/>
                      <a:pt x="1034" y="21"/>
                      <a:pt x="980" y="7"/>
                    </a:cubicBezTo>
                    <a:cubicBezTo>
                      <a:pt x="960" y="3"/>
                      <a:pt x="940" y="0"/>
                      <a:pt x="920" y="0"/>
                    </a:cubicBezTo>
                    <a:close/>
                  </a:path>
                </a:pathLst>
              </a:custGeom>
              <a:solidFill>
                <a:srgbClr val="FB67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755" name="Google Shape;755;p25"/>
              <p:cNvSpPr/>
              <p:nvPr/>
            </p:nvSpPr>
            <p:spPr>
              <a:xfrm>
                <a:off x="2100678" y="3519083"/>
                <a:ext cx="69638" cy="100008"/>
              </a:xfrm>
              <a:custGeom>
                <a:avLst/>
                <a:gdLst/>
                <a:ahLst/>
                <a:cxnLst/>
                <a:rect l="l" t="t" r="r" b="b"/>
                <a:pathLst>
                  <a:path w="720" h="1034" extrusionOk="0">
                    <a:moveTo>
                      <a:pt x="613" y="1"/>
                    </a:moveTo>
                    <a:cubicBezTo>
                      <a:pt x="584" y="1"/>
                      <a:pt x="563" y="13"/>
                      <a:pt x="539" y="28"/>
                    </a:cubicBezTo>
                    <a:lnTo>
                      <a:pt x="519" y="49"/>
                    </a:lnTo>
                    <a:cubicBezTo>
                      <a:pt x="505" y="55"/>
                      <a:pt x="496" y="65"/>
                      <a:pt x="485" y="75"/>
                    </a:cubicBezTo>
                    <a:cubicBezTo>
                      <a:pt x="439" y="126"/>
                      <a:pt x="395" y="175"/>
                      <a:pt x="355" y="229"/>
                    </a:cubicBezTo>
                    <a:cubicBezTo>
                      <a:pt x="318" y="276"/>
                      <a:pt x="285" y="322"/>
                      <a:pt x="252" y="370"/>
                    </a:cubicBezTo>
                    <a:cubicBezTo>
                      <a:pt x="218" y="423"/>
                      <a:pt x="192" y="483"/>
                      <a:pt x="164" y="540"/>
                    </a:cubicBezTo>
                    <a:cubicBezTo>
                      <a:pt x="111" y="643"/>
                      <a:pt x="64" y="744"/>
                      <a:pt x="24" y="851"/>
                    </a:cubicBezTo>
                    <a:cubicBezTo>
                      <a:pt x="1" y="915"/>
                      <a:pt x="27" y="984"/>
                      <a:pt x="84" y="1018"/>
                    </a:cubicBezTo>
                    <a:lnTo>
                      <a:pt x="104" y="1025"/>
                    </a:lnTo>
                    <a:cubicBezTo>
                      <a:pt x="119" y="1031"/>
                      <a:pt x="135" y="1034"/>
                      <a:pt x="151" y="1034"/>
                    </a:cubicBezTo>
                    <a:cubicBezTo>
                      <a:pt x="204" y="1034"/>
                      <a:pt x="254" y="1000"/>
                      <a:pt x="275" y="948"/>
                    </a:cubicBezTo>
                    <a:cubicBezTo>
                      <a:pt x="308" y="868"/>
                      <a:pt x="342" y="788"/>
                      <a:pt x="382" y="711"/>
                    </a:cubicBezTo>
                    <a:cubicBezTo>
                      <a:pt x="432" y="617"/>
                      <a:pt x="489" y="527"/>
                      <a:pt x="549" y="436"/>
                    </a:cubicBezTo>
                    <a:lnTo>
                      <a:pt x="639" y="286"/>
                    </a:lnTo>
                    <a:cubicBezTo>
                      <a:pt x="660" y="256"/>
                      <a:pt x="676" y="226"/>
                      <a:pt x="689" y="192"/>
                    </a:cubicBezTo>
                    <a:cubicBezTo>
                      <a:pt x="703" y="158"/>
                      <a:pt x="720" y="129"/>
                      <a:pt x="713" y="92"/>
                    </a:cubicBezTo>
                    <a:cubicBezTo>
                      <a:pt x="706" y="45"/>
                      <a:pt x="669" y="8"/>
                      <a:pt x="623" y="1"/>
                    </a:cubicBezTo>
                    <a:cubicBezTo>
                      <a:pt x="619" y="1"/>
                      <a:pt x="616" y="1"/>
                      <a:pt x="613" y="1"/>
                    </a:cubicBezTo>
                    <a:close/>
                  </a:path>
                </a:pathLst>
              </a:custGeom>
              <a:solidFill>
                <a:srgbClr val="FB67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756" name="Google Shape;756;p25"/>
              <p:cNvSpPr/>
              <p:nvPr/>
            </p:nvSpPr>
            <p:spPr>
              <a:xfrm>
                <a:off x="2018853" y="3521694"/>
                <a:ext cx="147014" cy="281552"/>
              </a:xfrm>
              <a:custGeom>
                <a:avLst/>
                <a:gdLst/>
                <a:ahLst/>
                <a:cxnLst/>
                <a:rect l="l" t="t" r="r" b="b"/>
                <a:pathLst>
                  <a:path w="1520" h="2911" extrusionOk="0">
                    <a:moveTo>
                      <a:pt x="1390" y="1"/>
                    </a:moveTo>
                    <a:cubicBezTo>
                      <a:pt x="1365" y="1"/>
                      <a:pt x="1345" y="10"/>
                      <a:pt x="1325" y="22"/>
                    </a:cubicBezTo>
                    <a:cubicBezTo>
                      <a:pt x="1308" y="31"/>
                      <a:pt x="1294" y="38"/>
                      <a:pt x="1278" y="48"/>
                    </a:cubicBezTo>
                    <a:cubicBezTo>
                      <a:pt x="1258" y="62"/>
                      <a:pt x="1245" y="82"/>
                      <a:pt x="1228" y="99"/>
                    </a:cubicBezTo>
                    <a:cubicBezTo>
                      <a:pt x="1214" y="119"/>
                      <a:pt x="1201" y="139"/>
                      <a:pt x="1188" y="159"/>
                    </a:cubicBezTo>
                    <a:cubicBezTo>
                      <a:pt x="1161" y="205"/>
                      <a:pt x="1134" y="249"/>
                      <a:pt x="1107" y="292"/>
                    </a:cubicBezTo>
                    <a:cubicBezTo>
                      <a:pt x="1084" y="335"/>
                      <a:pt x="1061" y="375"/>
                      <a:pt x="1034" y="420"/>
                    </a:cubicBezTo>
                    <a:cubicBezTo>
                      <a:pt x="1007" y="466"/>
                      <a:pt x="977" y="513"/>
                      <a:pt x="950" y="560"/>
                    </a:cubicBezTo>
                    <a:cubicBezTo>
                      <a:pt x="897" y="653"/>
                      <a:pt x="830" y="741"/>
                      <a:pt x="786" y="841"/>
                    </a:cubicBezTo>
                    <a:cubicBezTo>
                      <a:pt x="766" y="888"/>
                      <a:pt x="746" y="934"/>
                      <a:pt x="737" y="982"/>
                    </a:cubicBezTo>
                    <a:cubicBezTo>
                      <a:pt x="726" y="1018"/>
                      <a:pt x="720" y="1048"/>
                      <a:pt x="720" y="1085"/>
                    </a:cubicBezTo>
                    <a:cubicBezTo>
                      <a:pt x="717" y="1112"/>
                      <a:pt x="717" y="1142"/>
                      <a:pt x="723" y="1172"/>
                    </a:cubicBezTo>
                    <a:lnTo>
                      <a:pt x="726" y="1185"/>
                    </a:lnTo>
                    <a:cubicBezTo>
                      <a:pt x="723" y="1195"/>
                      <a:pt x="717" y="1209"/>
                      <a:pt x="713" y="1218"/>
                    </a:cubicBezTo>
                    <a:cubicBezTo>
                      <a:pt x="696" y="1246"/>
                      <a:pt x="680" y="1272"/>
                      <a:pt x="663" y="1299"/>
                    </a:cubicBezTo>
                    <a:cubicBezTo>
                      <a:pt x="639" y="1335"/>
                      <a:pt x="619" y="1372"/>
                      <a:pt x="596" y="1409"/>
                    </a:cubicBezTo>
                    <a:cubicBezTo>
                      <a:pt x="556" y="1479"/>
                      <a:pt x="522" y="1553"/>
                      <a:pt x="485" y="1627"/>
                    </a:cubicBezTo>
                    <a:cubicBezTo>
                      <a:pt x="442" y="1707"/>
                      <a:pt x="395" y="1787"/>
                      <a:pt x="362" y="1874"/>
                    </a:cubicBezTo>
                    <a:cubicBezTo>
                      <a:pt x="328" y="1951"/>
                      <a:pt x="291" y="2028"/>
                      <a:pt x="261" y="2105"/>
                    </a:cubicBezTo>
                    <a:cubicBezTo>
                      <a:pt x="225" y="2192"/>
                      <a:pt x="191" y="2279"/>
                      <a:pt x="155" y="2366"/>
                    </a:cubicBezTo>
                    <a:cubicBezTo>
                      <a:pt x="111" y="2479"/>
                      <a:pt x="67" y="2593"/>
                      <a:pt x="27" y="2707"/>
                    </a:cubicBezTo>
                    <a:cubicBezTo>
                      <a:pt x="1" y="2777"/>
                      <a:pt x="30" y="2857"/>
                      <a:pt x="94" y="2891"/>
                    </a:cubicBezTo>
                    <a:lnTo>
                      <a:pt x="115" y="2901"/>
                    </a:lnTo>
                    <a:cubicBezTo>
                      <a:pt x="131" y="2907"/>
                      <a:pt x="149" y="2911"/>
                      <a:pt x="166" y="2911"/>
                    </a:cubicBezTo>
                    <a:cubicBezTo>
                      <a:pt x="228" y="2911"/>
                      <a:pt x="287" y="2871"/>
                      <a:pt x="308" y="2811"/>
                    </a:cubicBezTo>
                    <a:cubicBezTo>
                      <a:pt x="342" y="2723"/>
                      <a:pt x="371" y="2640"/>
                      <a:pt x="405" y="2553"/>
                    </a:cubicBezTo>
                    <a:cubicBezTo>
                      <a:pt x="439" y="2479"/>
                      <a:pt x="469" y="2402"/>
                      <a:pt x="502" y="2329"/>
                    </a:cubicBezTo>
                    <a:cubicBezTo>
                      <a:pt x="556" y="2209"/>
                      <a:pt x="612" y="2092"/>
                      <a:pt x="672" y="1974"/>
                    </a:cubicBezTo>
                    <a:cubicBezTo>
                      <a:pt x="700" y="1921"/>
                      <a:pt x="733" y="1871"/>
                      <a:pt x="760" y="1817"/>
                    </a:cubicBezTo>
                    <a:cubicBezTo>
                      <a:pt x="793" y="1760"/>
                      <a:pt x="823" y="1700"/>
                      <a:pt x="853" y="1640"/>
                    </a:cubicBezTo>
                    <a:cubicBezTo>
                      <a:pt x="863" y="1620"/>
                      <a:pt x="873" y="1604"/>
                      <a:pt x="887" y="1584"/>
                    </a:cubicBezTo>
                    <a:cubicBezTo>
                      <a:pt x="900" y="1559"/>
                      <a:pt x="913" y="1536"/>
                      <a:pt x="924" y="1513"/>
                    </a:cubicBezTo>
                    <a:lnTo>
                      <a:pt x="924" y="1519"/>
                    </a:lnTo>
                    <a:cubicBezTo>
                      <a:pt x="954" y="1458"/>
                      <a:pt x="990" y="1399"/>
                      <a:pt x="1022" y="1340"/>
                    </a:cubicBezTo>
                    <a:lnTo>
                      <a:pt x="1022" y="1340"/>
                    </a:lnTo>
                    <a:cubicBezTo>
                      <a:pt x="1045" y="1301"/>
                      <a:pt x="1067" y="1261"/>
                      <a:pt x="1074" y="1212"/>
                    </a:cubicBezTo>
                    <a:cubicBezTo>
                      <a:pt x="1078" y="1172"/>
                      <a:pt x="1071" y="1138"/>
                      <a:pt x="1058" y="1102"/>
                    </a:cubicBezTo>
                    <a:lnTo>
                      <a:pt x="1054" y="1091"/>
                    </a:lnTo>
                    <a:lnTo>
                      <a:pt x="1050" y="1075"/>
                    </a:lnTo>
                    <a:cubicBezTo>
                      <a:pt x="1054" y="1055"/>
                      <a:pt x="1054" y="1038"/>
                      <a:pt x="1061" y="1018"/>
                    </a:cubicBezTo>
                    <a:cubicBezTo>
                      <a:pt x="1067" y="982"/>
                      <a:pt x="1078" y="948"/>
                      <a:pt x="1094" y="914"/>
                    </a:cubicBezTo>
                    <a:cubicBezTo>
                      <a:pt x="1118" y="871"/>
                      <a:pt x="1148" y="831"/>
                      <a:pt x="1174" y="787"/>
                    </a:cubicBezTo>
                    <a:cubicBezTo>
                      <a:pt x="1211" y="730"/>
                      <a:pt x="1248" y="673"/>
                      <a:pt x="1285" y="620"/>
                    </a:cubicBezTo>
                    <a:cubicBezTo>
                      <a:pt x="1355" y="510"/>
                      <a:pt x="1415" y="396"/>
                      <a:pt x="1475" y="279"/>
                    </a:cubicBezTo>
                    <a:lnTo>
                      <a:pt x="1475" y="279"/>
                    </a:lnTo>
                    <a:lnTo>
                      <a:pt x="1469" y="295"/>
                    </a:lnTo>
                    <a:cubicBezTo>
                      <a:pt x="1482" y="272"/>
                      <a:pt x="1495" y="249"/>
                      <a:pt x="1506" y="222"/>
                    </a:cubicBezTo>
                    <a:cubicBezTo>
                      <a:pt x="1519" y="199"/>
                      <a:pt x="1515" y="168"/>
                      <a:pt x="1519" y="142"/>
                    </a:cubicBezTo>
                    <a:cubicBezTo>
                      <a:pt x="1519" y="95"/>
                      <a:pt x="1502" y="51"/>
                      <a:pt x="1465" y="25"/>
                    </a:cubicBezTo>
                    <a:cubicBezTo>
                      <a:pt x="1445" y="11"/>
                      <a:pt x="1425" y="5"/>
                      <a:pt x="1402" y="1"/>
                    </a:cubicBezTo>
                    <a:cubicBezTo>
                      <a:pt x="1398" y="1"/>
                      <a:pt x="1394" y="1"/>
                      <a:pt x="1390" y="1"/>
                    </a:cubicBezTo>
                    <a:close/>
                  </a:path>
                </a:pathLst>
              </a:custGeom>
              <a:solidFill>
                <a:srgbClr val="FB357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757" name="Google Shape;757;p25"/>
              <p:cNvSpPr/>
              <p:nvPr/>
            </p:nvSpPr>
            <p:spPr>
              <a:xfrm>
                <a:off x="2013050" y="3604583"/>
                <a:ext cx="168970" cy="224294"/>
              </a:xfrm>
              <a:custGeom>
                <a:avLst/>
                <a:gdLst/>
                <a:ahLst/>
                <a:cxnLst/>
                <a:rect l="l" t="t" r="r" b="b"/>
                <a:pathLst>
                  <a:path w="1747" h="2319" extrusionOk="0">
                    <a:moveTo>
                      <a:pt x="947" y="255"/>
                    </a:moveTo>
                    <a:cubicBezTo>
                      <a:pt x="964" y="265"/>
                      <a:pt x="980" y="275"/>
                      <a:pt x="997" y="281"/>
                    </a:cubicBezTo>
                    <a:cubicBezTo>
                      <a:pt x="1044" y="312"/>
                      <a:pt x="1090" y="338"/>
                      <a:pt x="1141" y="361"/>
                    </a:cubicBezTo>
                    <a:cubicBezTo>
                      <a:pt x="1204" y="395"/>
                      <a:pt x="1268" y="426"/>
                      <a:pt x="1334" y="452"/>
                    </a:cubicBezTo>
                    <a:cubicBezTo>
                      <a:pt x="1395" y="475"/>
                      <a:pt x="1448" y="506"/>
                      <a:pt x="1502" y="542"/>
                    </a:cubicBezTo>
                    <a:lnTo>
                      <a:pt x="1519" y="559"/>
                    </a:lnTo>
                    <a:lnTo>
                      <a:pt x="1522" y="566"/>
                    </a:lnTo>
                    <a:cubicBezTo>
                      <a:pt x="1515" y="582"/>
                      <a:pt x="1505" y="596"/>
                      <a:pt x="1495" y="613"/>
                    </a:cubicBezTo>
                    <a:cubicBezTo>
                      <a:pt x="1482" y="639"/>
                      <a:pt x="1465" y="662"/>
                      <a:pt x="1448" y="690"/>
                    </a:cubicBezTo>
                    <a:cubicBezTo>
                      <a:pt x="1422" y="736"/>
                      <a:pt x="1395" y="783"/>
                      <a:pt x="1368" y="830"/>
                    </a:cubicBezTo>
                    <a:cubicBezTo>
                      <a:pt x="1318" y="917"/>
                      <a:pt x="1268" y="1000"/>
                      <a:pt x="1211" y="1080"/>
                    </a:cubicBezTo>
                    <a:cubicBezTo>
                      <a:pt x="1178" y="1124"/>
                      <a:pt x="1151" y="1171"/>
                      <a:pt x="1121" y="1218"/>
                    </a:cubicBezTo>
                    <a:cubicBezTo>
                      <a:pt x="1090" y="1268"/>
                      <a:pt x="1061" y="1318"/>
                      <a:pt x="1027" y="1365"/>
                    </a:cubicBezTo>
                    <a:cubicBezTo>
                      <a:pt x="997" y="1412"/>
                      <a:pt x="970" y="1462"/>
                      <a:pt x="940" y="1509"/>
                    </a:cubicBezTo>
                    <a:cubicBezTo>
                      <a:pt x="910" y="1552"/>
                      <a:pt x="880" y="1599"/>
                      <a:pt x="850" y="1642"/>
                    </a:cubicBezTo>
                    <a:cubicBezTo>
                      <a:pt x="820" y="1686"/>
                      <a:pt x="789" y="1733"/>
                      <a:pt x="760" y="1776"/>
                    </a:cubicBezTo>
                    <a:cubicBezTo>
                      <a:pt x="736" y="1806"/>
                      <a:pt x="709" y="1840"/>
                      <a:pt x="686" y="1870"/>
                    </a:cubicBezTo>
                    <a:cubicBezTo>
                      <a:pt x="659" y="1906"/>
                      <a:pt x="629" y="1940"/>
                      <a:pt x="596" y="1977"/>
                    </a:cubicBezTo>
                    <a:cubicBezTo>
                      <a:pt x="582" y="1994"/>
                      <a:pt x="565" y="2011"/>
                      <a:pt x="552" y="2027"/>
                    </a:cubicBezTo>
                    <a:cubicBezTo>
                      <a:pt x="539" y="2040"/>
                      <a:pt x="529" y="2054"/>
                      <a:pt x="516" y="2064"/>
                    </a:cubicBezTo>
                    <a:lnTo>
                      <a:pt x="496" y="2074"/>
                    </a:lnTo>
                    <a:lnTo>
                      <a:pt x="485" y="2077"/>
                    </a:lnTo>
                    <a:lnTo>
                      <a:pt x="465" y="2077"/>
                    </a:lnTo>
                    <a:cubicBezTo>
                      <a:pt x="445" y="2067"/>
                      <a:pt x="428" y="2054"/>
                      <a:pt x="408" y="2040"/>
                    </a:cubicBezTo>
                    <a:cubicBezTo>
                      <a:pt x="382" y="2020"/>
                      <a:pt x="355" y="1997"/>
                      <a:pt x="328" y="1974"/>
                    </a:cubicBezTo>
                    <a:cubicBezTo>
                      <a:pt x="301" y="1951"/>
                      <a:pt x="275" y="1926"/>
                      <a:pt x="248" y="1900"/>
                    </a:cubicBezTo>
                    <a:lnTo>
                      <a:pt x="241" y="1883"/>
                    </a:lnTo>
                    <a:cubicBezTo>
                      <a:pt x="238" y="1874"/>
                      <a:pt x="235" y="1866"/>
                      <a:pt x="231" y="1857"/>
                    </a:cubicBezTo>
                    <a:lnTo>
                      <a:pt x="231" y="1803"/>
                    </a:lnTo>
                    <a:cubicBezTo>
                      <a:pt x="244" y="1716"/>
                      <a:pt x="271" y="1630"/>
                      <a:pt x="301" y="1549"/>
                    </a:cubicBezTo>
                    <a:cubicBezTo>
                      <a:pt x="331" y="1479"/>
                      <a:pt x="362" y="1409"/>
                      <a:pt x="388" y="1338"/>
                    </a:cubicBezTo>
                    <a:cubicBezTo>
                      <a:pt x="405" y="1295"/>
                      <a:pt x="422" y="1248"/>
                      <a:pt x="442" y="1204"/>
                    </a:cubicBezTo>
                    <a:cubicBezTo>
                      <a:pt x="462" y="1154"/>
                      <a:pt x="485" y="1104"/>
                      <a:pt x="512" y="1054"/>
                    </a:cubicBezTo>
                    <a:cubicBezTo>
                      <a:pt x="532" y="1011"/>
                      <a:pt x="559" y="971"/>
                      <a:pt x="582" y="927"/>
                    </a:cubicBezTo>
                    <a:cubicBezTo>
                      <a:pt x="609" y="877"/>
                      <a:pt x="636" y="827"/>
                      <a:pt x="663" y="773"/>
                    </a:cubicBezTo>
                    <a:cubicBezTo>
                      <a:pt x="712" y="682"/>
                      <a:pt x="763" y="589"/>
                      <a:pt x="813" y="495"/>
                    </a:cubicBezTo>
                    <a:cubicBezTo>
                      <a:pt x="857" y="415"/>
                      <a:pt x="900" y="335"/>
                      <a:pt x="947" y="255"/>
                    </a:cubicBezTo>
                    <a:close/>
                    <a:moveTo>
                      <a:pt x="927" y="0"/>
                    </a:moveTo>
                    <a:cubicBezTo>
                      <a:pt x="897" y="0"/>
                      <a:pt x="870" y="11"/>
                      <a:pt x="850" y="34"/>
                    </a:cubicBezTo>
                    <a:lnTo>
                      <a:pt x="840" y="44"/>
                    </a:lnTo>
                    <a:cubicBezTo>
                      <a:pt x="826" y="51"/>
                      <a:pt x="817" y="64"/>
                      <a:pt x="809" y="77"/>
                    </a:cubicBezTo>
                    <a:cubicBezTo>
                      <a:pt x="686" y="288"/>
                      <a:pt x="562" y="495"/>
                      <a:pt x="445" y="706"/>
                    </a:cubicBezTo>
                    <a:cubicBezTo>
                      <a:pt x="388" y="803"/>
                      <a:pt x="331" y="900"/>
                      <a:pt x="285" y="1000"/>
                    </a:cubicBezTo>
                    <a:cubicBezTo>
                      <a:pt x="238" y="1097"/>
                      <a:pt x="198" y="1198"/>
                      <a:pt x="158" y="1301"/>
                    </a:cubicBezTo>
                    <a:cubicBezTo>
                      <a:pt x="138" y="1349"/>
                      <a:pt x="118" y="1395"/>
                      <a:pt x="97" y="1445"/>
                    </a:cubicBezTo>
                    <a:cubicBezTo>
                      <a:pt x="77" y="1502"/>
                      <a:pt x="57" y="1559"/>
                      <a:pt x="40" y="1616"/>
                    </a:cubicBezTo>
                    <a:cubicBezTo>
                      <a:pt x="24" y="1666"/>
                      <a:pt x="14" y="1713"/>
                      <a:pt x="7" y="1766"/>
                    </a:cubicBezTo>
                    <a:cubicBezTo>
                      <a:pt x="0" y="1810"/>
                      <a:pt x="0" y="1850"/>
                      <a:pt x="7" y="1894"/>
                    </a:cubicBezTo>
                    <a:cubicBezTo>
                      <a:pt x="17" y="1931"/>
                      <a:pt x="30" y="1960"/>
                      <a:pt x="44" y="1994"/>
                    </a:cubicBezTo>
                    <a:cubicBezTo>
                      <a:pt x="61" y="2031"/>
                      <a:pt x="87" y="2061"/>
                      <a:pt x="114" y="2087"/>
                    </a:cubicBezTo>
                    <a:cubicBezTo>
                      <a:pt x="130" y="2104"/>
                      <a:pt x="147" y="2124"/>
                      <a:pt x="164" y="2141"/>
                    </a:cubicBezTo>
                    <a:cubicBezTo>
                      <a:pt x="204" y="2184"/>
                      <a:pt x="248" y="2224"/>
                      <a:pt x="298" y="2258"/>
                    </a:cubicBezTo>
                    <a:cubicBezTo>
                      <a:pt x="308" y="2268"/>
                      <a:pt x="318" y="2272"/>
                      <a:pt x="331" y="2278"/>
                    </a:cubicBezTo>
                    <a:cubicBezTo>
                      <a:pt x="355" y="2292"/>
                      <a:pt x="378" y="2301"/>
                      <a:pt x="408" y="2312"/>
                    </a:cubicBezTo>
                    <a:cubicBezTo>
                      <a:pt x="425" y="2315"/>
                      <a:pt x="448" y="2318"/>
                      <a:pt x="465" y="2318"/>
                    </a:cubicBezTo>
                    <a:cubicBezTo>
                      <a:pt x="479" y="2318"/>
                      <a:pt x="488" y="2318"/>
                      <a:pt x="502" y="2315"/>
                    </a:cubicBezTo>
                    <a:cubicBezTo>
                      <a:pt x="516" y="2315"/>
                      <a:pt x="529" y="2312"/>
                      <a:pt x="545" y="2308"/>
                    </a:cubicBezTo>
                    <a:cubicBezTo>
                      <a:pt x="562" y="2305"/>
                      <a:pt x="579" y="2298"/>
                      <a:pt x="596" y="2292"/>
                    </a:cubicBezTo>
                    <a:cubicBezTo>
                      <a:pt x="649" y="2264"/>
                      <a:pt x="689" y="2221"/>
                      <a:pt x="729" y="2178"/>
                    </a:cubicBezTo>
                    <a:cubicBezTo>
                      <a:pt x="763" y="2144"/>
                      <a:pt x="789" y="2107"/>
                      <a:pt x="820" y="2071"/>
                    </a:cubicBezTo>
                    <a:cubicBezTo>
                      <a:pt x="858" y="2023"/>
                      <a:pt x="890" y="1976"/>
                      <a:pt x="921" y="1928"/>
                    </a:cubicBezTo>
                    <a:lnTo>
                      <a:pt x="921" y="1928"/>
                    </a:lnTo>
                    <a:cubicBezTo>
                      <a:pt x="956" y="1882"/>
                      <a:pt x="988" y="1835"/>
                      <a:pt x="1021" y="1786"/>
                    </a:cubicBezTo>
                    <a:cubicBezTo>
                      <a:pt x="1047" y="1739"/>
                      <a:pt x="1081" y="1696"/>
                      <a:pt x="1110" y="1653"/>
                    </a:cubicBezTo>
                    <a:cubicBezTo>
                      <a:pt x="1141" y="1609"/>
                      <a:pt x="1171" y="1562"/>
                      <a:pt x="1198" y="1516"/>
                    </a:cubicBezTo>
                    <a:cubicBezTo>
                      <a:pt x="1228" y="1465"/>
                      <a:pt x="1265" y="1418"/>
                      <a:pt x="1298" y="1369"/>
                    </a:cubicBezTo>
                    <a:cubicBezTo>
                      <a:pt x="1328" y="1321"/>
                      <a:pt x="1354" y="1275"/>
                      <a:pt x="1388" y="1231"/>
                    </a:cubicBezTo>
                    <a:cubicBezTo>
                      <a:pt x="1419" y="1188"/>
                      <a:pt x="1448" y="1144"/>
                      <a:pt x="1479" y="1097"/>
                    </a:cubicBezTo>
                    <a:cubicBezTo>
                      <a:pt x="1532" y="1017"/>
                      <a:pt x="1575" y="930"/>
                      <a:pt x="1623" y="843"/>
                    </a:cubicBezTo>
                    <a:cubicBezTo>
                      <a:pt x="1646" y="800"/>
                      <a:pt x="1669" y="753"/>
                      <a:pt x="1692" y="710"/>
                    </a:cubicBezTo>
                    <a:cubicBezTo>
                      <a:pt x="1706" y="679"/>
                      <a:pt x="1720" y="649"/>
                      <a:pt x="1729" y="619"/>
                    </a:cubicBezTo>
                    <a:cubicBezTo>
                      <a:pt x="1746" y="569"/>
                      <a:pt x="1726" y="515"/>
                      <a:pt x="1706" y="469"/>
                    </a:cubicBezTo>
                    <a:cubicBezTo>
                      <a:pt x="1672" y="405"/>
                      <a:pt x="1612" y="365"/>
                      <a:pt x="1555" y="325"/>
                    </a:cubicBezTo>
                    <a:cubicBezTo>
                      <a:pt x="1512" y="295"/>
                      <a:pt x="1468" y="271"/>
                      <a:pt x="1425" y="248"/>
                    </a:cubicBezTo>
                    <a:cubicBezTo>
                      <a:pt x="1342" y="205"/>
                      <a:pt x="1261" y="161"/>
                      <a:pt x="1181" y="117"/>
                    </a:cubicBezTo>
                    <a:cubicBezTo>
                      <a:pt x="1144" y="97"/>
                      <a:pt x="1107" y="77"/>
                      <a:pt x="1074" y="60"/>
                    </a:cubicBezTo>
                    <a:cubicBezTo>
                      <a:pt x="1057" y="51"/>
                      <a:pt x="1041" y="44"/>
                      <a:pt x="1024" y="34"/>
                    </a:cubicBezTo>
                    <a:cubicBezTo>
                      <a:pt x="1010" y="27"/>
                      <a:pt x="997" y="24"/>
                      <a:pt x="984" y="14"/>
                    </a:cubicBezTo>
                    <a:cubicBezTo>
                      <a:pt x="967" y="4"/>
                      <a:pt x="947" y="0"/>
                      <a:pt x="927" y="0"/>
                    </a:cubicBezTo>
                    <a:close/>
                  </a:path>
                </a:pathLst>
              </a:custGeom>
              <a:solidFill>
                <a:srgbClr val="524A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758" name="Google Shape;758;p25"/>
              <p:cNvSpPr/>
              <p:nvPr/>
            </p:nvSpPr>
            <p:spPr>
              <a:xfrm>
                <a:off x="2086460" y="3506606"/>
                <a:ext cx="94205" cy="122931"/>
              </a:xfrm>
              <a:custGeom>
                <a:avLst/>
                <a:gdLst/>
                <a:ahLst/>
                <a:cxnLst/>
                <a:rect l="l" t="t" r="r" b="b"/>
                <a:pathLst>
                  <a:path w="974" h="1271" extrusionOk="0">
                    <a:moveTo>
                      <a:pt x="676" y="0"/>
                    </a:moveTo>
                    <a:cubicBezTo>
                      <a:pt x="643" y="0"/>
                      <a:pt x="612" y="10"/>
                      <a:pt x="586" y="23"/>
                    </a:cubicBezTo>
                    <a:cubicBezTo>
                      <a:pt x="559" y="40"/>
                      <a:pt x="539" y="70"/>
                      <a:pt x="522" y="97"/>
                    </a:cubicBezTo>
                    <a:cubicBezTo>
                      <a:pt x="435" y="241"/>
                      <a:pt x="362" y="391"/>
                      <a:pt x="282" y="539"/>
                    </a:cubicBezTo>
                    <a:cubicBezTo>
                      <a:pt x="194" y="706"/>
                      <a:pt x="104" y="873"/>
                      <a:pt x="21" y="1040"/>
                    </a:cubicBezTo>
                    <a:cubicBezTo>
                      <a:pt x="1" y="1077"/>
                      <a:pt x="10" y="1121"/>
                      <a:pt x="47" y="1141"/>
                    </a:cubicBezTo>
                    <a:cubicBezTo>
                      <a:pt x="59" y="1147"/>
                      <a:pt x="72" y="1150"/>
                      <a:pt x="84" y="1150"/>
                    </a:cubicBezTo>
                    <a:cubicBezTo>
                      <a:pt x="111" y="1150"/>
                      <a:pt x="136" y="1136"/>
                      <a:pt x="148" y="1113"/>
                    </a:cubicBezTo>
                    <a:cubicBezTo>
                      <a:pt x="228" y="957"/>
                      <a:pt x="315" y="803"/>
                      <a:pt x="405" y="652"/>
                    </a:cubicBezTo>
                    <a:cubicBezTo>
                      <a:pt x="449" y="579"/>
                      <a:pt x="489" y="505"/>
                      <a:pt x="532" y="431"/>
                    </a:cubicBezTo>
                    <a:cubicBezTo>
                      <a:pt x="575" y="358"/>
                      <a:pt x="616" y="281"/>
                      <a:pt x="656" y="207"/>
                    </a:cubicBezTo>
                    <a:cubicBezTo>
                      <a:pt x="663" y="198"/>
                      <a:pt x="666" y="190"/>
                      <a:pt x="673" y="181"/>
                    </a:cubicBezTo>
                    <a:cubicBezTo>
                      <a:pt x="693" y="181"/>
                      <a:pt x="713" y="184"/>
                      <a:pt x="730" y="187"/>
                    </a:cubicBezTo>
                    <a:cubicBezTo>
                      <a:pt x="750" y="187"/>
                      <a:pt x="770" y="190"/>
                      <a:pt x="790" y="198"/>
                    </a:cubicBezTo>
                    <a:cubicBezTo>
                      <a:pt x="763" y="258"/>
                      <a:pt x="730" y="318"/>
                      <a:pt x="700" y="375"/>
                    </a:cubicBezTo>
                    <a:cubicBezTo>
                      <a:pt x="660" y="448"/>
                      <a:pt x="616" y="515"/>
                      <a:pt x="572" y="582"/>
                    </a:cubicBezTo>
                    <a:cubicBezTo>
                      <a:pt x="489" y="726"/>
                      <a:pt x="405" y="873"/>
                      <a:pt x="322" y="1017"/>
                    </a:cubicBezTo>
                    <a:cubicBezTo>
                      <a:pt x="298" y="1060"/>
                      <a:pt x="271" y="1104"/>
                      <a:pt x="245" y="1147"/>
                    </a:cubicBezTo>
                    <a:cubicBezTo>
                      <a:pt x="221" y="1187"/>
                      <a:pt x="238" y="1238"/>
                      <a:pt x="278" y="1261"/>
                    </a:cubicBezTo>
                    <a:cubicBezTo>
                      <a:pt x="290" y="1267"/>
                      <a:pt x="302" y="1270"/>
                      <a:pt x="315" y="1270"/>
                    </a:cubicBezTo>
                    <a:cubicBezTo>
                      <a:pt x="344" y="1270"/>
                      <a:pt x="374" y="1255"/>
                      <a:pt x="388" y="1227"/>
                    </a:cubicBezTo>
                    <a:cubicBezTo>
                      <a:pt x="408" y="1190"/>
                      <a:pt x="425" y="1150"/>
                      <a:pt x="445" y="1113"/>
                    </a:cubicBezTo>
                    <a:cubicBezTo>
                      <a:pt x="465" y="1077"/>
                      <a:pt x="485" y="1040"/>
                      <a:pt x="506" y="1003"/>
                    </a:cubicBezTo>
                    <a:cubicBezTo>
                      <a:pt x="546" y="930"/>
                      <a:pt x="586" y="857"/>
                      <a:pt x="629" y="783"/>
                    </a:cubicBezTo>
                    <a:cubicBezTo>
                      <a:pt x="673" y="712"/>
                      <a:pt x="716" y="642"/>
                      <a:pt x="760" y="576"/>
                    </a:cubicBezTo>
                    <a:cubicBezTo>
                      <a:pt x="783" y="539"/>
                      <a:pt x="807" y="505"/>
                      <a:pt x="827" y="468"/>
                    </a:cubicBezTo>
                    <a:cubicBezTo>
                      <a:pt x="850" y="431"/>
                      <a:pt x="870" y="395"/>
                      <a:pt x="887" y="358"/>
                    </a:cubicBezTo>
                    <a:cubicBezTo>
                      <a:pt x="907" y="324"/>
                      <a:pt x="927" y="287"/>
                      <a:pt x="944" y="251"/>
                    </a:cubicBezTo>
                    <a:cubicBezTo>
                      <a:pt x="947" y="244"/>
                      <a:pt x="950" y="235"/>
                      <a:pt x="953" y="224"/>
                    </a:cubicBezTo>
                    <a:cubicBezTo>
                      <a:pt x="961" y="214"/>
                      <a:pt x="964" y="201"/>
                      <a:pt x="967" y="190"/>
                    </a:cubicBezTo>
                    <a:cubicBezTo>
                      <a:pt x="974" y="178"/>
                      <a:pt x="974" y="164"/>
                      <a:pt x="974" y="150"/>
                    </a:cubicBezTo>
                    <a:cubicBezTo>
                      <a:pt x="974" y="137"/>
                      <a:pt x="967" y="117"/>
                      <a:pt x="961" y="104"/>
                    </a:cubicBezTo>
                    <a:cubicBezTo>
                      <a:pt x="957" y="94"/>
                      <a:pt x="947" y="87"/>
                      <a:pt x="941" y="80"/>
                    </a:cubicBezTo>
                    <a:cubicBezTo>
                      <a:pt x="921" y="57"/>
                      <a:pt x="893" y="47"/>
                      <a:pt x="870" y="37"/>
                    </a:cubicBezTo>
                    <a:cubicBezTo>
                      <a:pt x="833" y="23"/>
                      <a:pt x="793" y="10"/>
                      <a:pt x="753" y="7"/>
                    </a:cubicBezTo>
                    <a:cubicBezTo>
                      <a:pt x="730" y="3"/>
                      <a:pt x="703" y="0"/>
                      <a:pt x="676" y="0"/>
                    </a:cubicBezTo>
                    <a:close/>
                  </a:path>
                </a:pathLst>
              </a:custGeom>
              <a:solidFill>
                <a:srgbClr val="524A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759" name="Google Shape;759;p25"/>
              <p:cNvSpPr/>
              <p:nvPr/>
            </p:nvSpPr>
            <p:spPr>
              <a:xfrm>
                <a:off x="2158613" y="3161124"/>
                <a:ext cx="256888" cy="498205"/>
              </a:xfrm>
              <a:custGeom>
                <a:avLst/>
                <a:gdLst/>
                <a:ahLst/>
                <a:cxnLst/>
                <a:rect l="l" t="t" r="r" b="b"/>
                <a:pathLst>
                  <a:path w="2656" h="5151" extrusionOk="0">
                    <a:moveTo>
                      <a:pt x="2095" y="1"/>
                    </a:moveTo>
                    <a:cubicBezTo>
                      <a:pt x="2088" y="1"/>
                      <a:pt x="2081" y="2"/>
                      <a:pt x="2074" y="3"/>
                    </a:cubicBezTo>
                    <a:cubicBezTo>
                      <a:pt x="2047" y="14"/>
                      <a:pt x="2024" y="30"/>
                      <a:pt x="2013" y="54"/>
                    </a:cubicBezTo>
                    <a:cubicBezTo>
                      <a:pt x="1987" y="101"/>
                      <a:pt x="2004" y="164"/>
                      <a:pt x="2050" y="191"/>
                    </a:cubicBezTo>
                    <a:cubicBezTo>
                      <a:pt x="2090" y="215"/>
                      <a:pt x="2124" y="238"/>
                      <a:pt x="2161" y="258"/>
                    </a:cubicBezTo>
                    <a:cubicBezTo>
                      <a:pt x="2194" y="278"/>
                      <a:pt x="2228" y="298"/>
                      <a:pt x="2257" y="315"/>
                    </a:cubicBezTo>
                    <a:cubicBezTo>
                      <a:pt x="2311" y="345"/>
                      <a:pt x="2365" y="375"/>
                      <a:pt x="2415" y="408"/>
                    </a:cubicBezTo>
                    <a:cubicBezTo>
                      <a:pt x="2378" y="475"/>
                      <a:pt x="2345" y="542"/>
                      <a:pt x="2311" y="612"/>
                    </a:cubicBezTo>
                    <a:cubicBezTo>
                      <a:pt x="2285" y="662"/>
                      <a:pt x="2265" y="716"/>
                      <a:pt x="2241" y="769"/>
                    </a:cubicBezTo>
                    <a:cubicBezTo>
                      <a:pt x="2221" y="817"/>
                      <a:pt x="2197" y="863"/>
                      <a:pt x="2174" y="910"/>
                    </a:cubicBezTo>
                    <a:cubicBezTo>
                      <a:pt x="2131" y="1013"/>
                      <a:pt x="2081" y="1110"/>
                      <a:pt x="2034" y="1211"/>
                    </a:cubicBezTo>
                    <a:cubicBezTo>
                      <a:pt x="1987" y="1311"/>
                      <a:pt x="1940" y="1411"/>
                      <a:pt x="1893" y="1512"/>
                    </a:cubicBezTo>
                    <a:cubicBezTo>
                      <a:pt x="1843" y="1619"/>
                      <a:pt x="1796" y="1729"/>
                      <a:pt x="1746" y="1836"/>
                    </a:cubicBezTo>
                    <a:cubicBezTo>
                      <a:pt x="1703" y="1944"/>
                      <a:pt x="1652" y="2050"/>
                      <a:pt x="1602" y="2154"/>
                    </a:cubicBezTo>
                    <a:cubicBezTo>
                      <a:pt x="1555" y="2254"/>
                      <a:pt x="1502" y="2354"/>
                      <a:pt x="1452" y="2458"/>
                    </a:cubicBezTo>
                    <a:cubicBezTo>
                      <a:pt x="1408" y="2552"/>
                      <a:pt x="1362" y="2643"/>
                      <a:pt x="1311" y="2736"/>
                    </a:cubicBezTo>
                    <a:cubicBezTo>
                      <a:pt x="1098" y="3131"/>
                      <a:pt x="883" y="3522"/>
                      <a:pt x="666" y="3916"/>
                    </a:cubicBezTo>
                    <a:cubicBezTo>
                      <a:pt x="565" y="4097"/>
                      <a:pt x="468" y="4281"/>
                      <a:pt x="371" y="4461"/>
                    </a:cubicBezTo>
                    <a:cubicBezTo>
                      <a:pt x="321" y="4552"/>
                      <a:pt x="268" y="4636"/>
                      <a:pt x="215" y="4719"/>
                    </a:cubicBezTo>
                    <a:cubicBezTo>
                      <a:pt x="147" y="4819"/>
                      <a:pt x="84" y="4913"/>
                      <a:pt x="14" y="5011"/>
                    </a:cubicBezTo>
                    <a:cubicBezTo>
                      <a:pt x="0" y="5031"/>
                      <a:pt x="0" y="5060"/>
                      <a:pt x="7" y="5080"/>
                    </a:cubicBezTo>
                    <a:cubicBezTo>
                      <a:pt x="14" y="5104"/>
                      <a:pt x="30" y="5124"/>
                      <a:pt x="50" y="5137"/>
                    </a:cubicBezTo>
                    <a:cubicBezTo>
                      <a:pt x="66" y="5146"/>
                      <a:pt x="81" y="5151"/>
                      <a:pt x="97" y="5151"/>
                    </a:cubicBezTo>
                    <a:cubicBezTo>
                      <a:pt x="105" y="5151"/>
                      <a:pt x="113" y="5149"/>
                      <a:pt x="121" y="5147"/>
                    </a:cubicBezTo>
                    <a:cubicBezTo>
                      <a:pt x="147" y="5137"/>
                      <a:pt x="161" y="5124"/>
                      <a:pt x="178" y="5100"/>
                    </a:cubicBezTo>
                    <a:cubicBezTo>
                      <a:pt x="251" y="5000"/>
                      <a:pt x="321" y="4897"/>
                      <a:pt x="391" y="4790"/>
                    </a:cubicBezTo>
                    <a:cubicBezTo>
                      <a:pt x="448" y="4699"/>
                      <a:pt x="508" y="4609"/>
                      <a:pt x="559" y="4515"/>
                    </a:cubicBezTo>
                    <a:cubicBezTo>
                      <a:pt x="669" y="4318"/>
                      <a:pt x="777" y="4120"/>
                      <a:pt x="886" y="3927"/>
                    </a:cubicBezTo>
                    <a:cubicBezTo>
                      <a:pt x="1104" y="3538"/>
                      <a:pt x="1322" y="3148"/>
                      <a:pt x="1542" y="2763"/>
                    </a:cubicBezTo>
                    <a:cubicBezTo>
                      <a:pt x="1569" y="2719"/>
                      <a:pt x="1592" y="2676"/>
                      <a:pt x="1615" y="2629"/>
                    </a:cubicBezTo>
                    <a:cubicBezTo>
                      <a:pt x="1643" y="2578"/>
                      <a:pt x="1669" y="2525"/>
                      <a:pt x="1696" y="2472"/>
                    </a:cubicBezTo>
                    <a:cubicBezTo>
                      <a:pt x="1749" y="2368"/>
                      <a:pt x="1803" y="2268"/>
                      <a:pt x="1853" y="2161"/>
                    </a:cubicBezTo>
                    <a:cubicBezTo>
                      <a:pt x="1900" y="2067"/>
                      <a:pt x="1940" y="1970"/>
                      <a:pt x="1984" y="1873"/>
                    </a:cubicBezTo>
                    <a:cubicBezTo>
                      <a:pt x="2030" y="1766"/>
                      <a:pt x="2081" y="1659"/>
                      <a:pt x="2127" y="1555"/>
                    </a:cubicBezTo>
                    <a:cubicBezTo>
                      <a:pt x="2177" y="1451"/>
                      <a:pt x="2225" y="1345"/>
                      <a:pt x="2271" y="1241"/>
                    </a:cubicBezTo>
                    <a:cubicBezTo>
                      <a:pt x="2294" y="1194"/>
                      <a:pt x="2318" y="1147"/>
                      <a:pt x="2338" y="1098"/>
                    </a:cubicBezTo>
                    <a:cubicBezTo>
                      <a:pt x="2365" y="1047"/>
                      <a:pt x="2388" y="993"/>
                      <a:pt x="2412" y="940"/>
                    </a:cubicBezTo>
                    <a:cubicBezTo>
                      <a:pt x="2432" y="890"/>
                      <a:pt x="2452" y="840"/>
                      <a:pt x="2475" y="789"/>
                    </a:cubicBezTo>
                    <a:cubicBezTo>
                      <a:pt x="2495" y="740"/>
                      <a:pt x="2518" y="689"/>
                      <a:pt x="2542" y="642"/>
                    </a:cubicBezTo>
                    <a:cubicBezTo>
                      <a:pt x="2566" y="596"/>
                      <a:pt x="2589" y="548"/>
                      <a:pt x="2612" y="505"/>
                    </a:cubicBezTo>
                    <a:cubicBezTo>
                      <a:pt x="2626" y="479"/>
                      <a:pt x="2639" y="451"/>
                      <a:pt x="2649" y="425"/>
                    </a:cubicBezTo>
                    <a:lnTo>
                      <a:pt x="2652" y="408"/>
                    </a:lnTo>
                    <a:cubicBezTo>
                      <a:pt x="2656" y="375"/>
                      <a:pt x="2656" y="375"/>
                      <a:pt x="2652" y="345"/>
                    </a:cubicBezTo>
                    <a:cubicBezTo>
                      <a:pt x="2646" y="315"/>
                      <a:pt x="2629" y="291"/>
                      <a:pt x="2609" y="271"/>
                    </a:cubicBezTo>
                    <a:cubicBezTo>
                      <a:pt x="2595" y="255"/>
                      <a:pt x="2575" y="241"/>
                      <a:pt x="2555" y="231"/>
                    </a:cubicBezTo>
                    <a:cubicBezTo>
                      <a:pt x="2538" y="218"/>
                      <a:pt x="2522" y="207"/>
                      <a:pt x="2502" y="198"/>
                    </a:cubicBezTo>
                    <a:cubicBezTo>
                      <a:pt x="2462" y="174"/>
                      <a:pt x="2425" y="154"/>
                      <a:pt x="2385" y="134"/>
                    </a:cubicBezTo>
                    <a:cubicBezTo>
                      <a:pt x="2308" y="90"/>
                      <a:pt x="2231" y="50"/>
                      <a:pt x="2151" y="14"/>
                    </a:cubicBezTo>
                    <a:cubicBezTo>
                      <a:pt x="2132" y="6"/>
                      <a:pt x="2114" y="1"/>
                      <a:pt x="2095" y="1"/>
                    </a:cubicBezTo>
                    <a:close/>
                  </a:path>
                </a:pathLst>
              </a:custGeom>
              <a:solidFill>
                <a:srgbClr val="524A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760" name="Google Shape;760;p25"/>
              <p:cNvSpPr/>
              <p:nvPr/>
            </p:nvSpPr>
            <p:spPr>
              <a:xfrm>
                <a:off x="2145652" y="3155321"/>
                <a:ext cx="231741" cy="365988"/>
              </a:xfrm>
              <a:custGeom>
                <a:avLst/>
                <a:gdLst/>
                <a:ahLst/>
                <a:cxnLst/>
                <a:rect l="l" t="t" r="r" b="b"/>
                <a:pathLst>
                  <a:path w="2396" h="3784" extrusionOk="0">
                    <a:moveTo>
                      <a:pt x="2103" y="0"/>
                    </a:moveTo>
                    <a:cubicBezTo>
                      <a:pt x="2087" y="0"/>
                      <a:pt x="2071" y="3"/>
                      <a:pt x="2054" y="6"/>
                    </a:cubicBezTo>
                    <a:cubicBezTo>
                      <a:pt x="2044" y="10"/>
                      <a:pt x="2027" y="20"/>
                      <a:pt x="2014" y="27"/>
                    </a:cubicBezTo>
                    <a:cubicBezTo>
                      <a:pt x="2001" y="34"/>
                      <a:pt x="1990" y="43"/>
                      <a:pt x="1980" y="57"/>
                    </a:cubicBezTo>
                    <a:cubicBezTo>
                      <a:pt x="1954" y="80"/>
                      <a:pt x="1937" y="114"/>
                      <a:pt x="1920" y="144"/>
                    </a:cubicBezTo>
                    <a:cubicBezTo>
                      <a:pt x="1897" y="184"/>
                      <a:pt x="1877" y="224"/>
                      <a:pt x="1854" y="261"/>
                    </a:cubicBezTo>
                    <a:cubicBezTo>
                      <a:pt x="1753" y="435"/>
                      <a:pt x="1656" y="608"/>
                      <a:pt x="1559" y="786"/>
                    </a:cubicBezTo>
                    <a:cubicBezTo>
                      <a:pt x="1513" y="873"/>
                      <a:pt x="1465" y="960"/>
                      <a:pt x="1419" y="1047"/>
                    </a:cubicBezTo>
                    <a:cubicBezTo>
                      <a:pt x="1375" y="1130"/>
                      <a:pt x="1332" y="1218"/>
                      <a:pt x="1292" y="1304"/>
                    </a:cubicBezTo>
                    <a:cubicBezTo>
                      <a:pt x="1268" y="1348"/>
                      <a:pt x="1248" y="1391"/>
                      <a:pt x="1224" y="1438"/>
                    </a:cubicBezTo>
                    <a:cubicBezTo>
                      <a:pt x="1204" y="1479"/>
                      <a:pt x="1184" y="1519"/>
                      <a:pt x="1161" y="1559"/>
                    </a:cubicBezTo>
                    <a:cubicBezTo>
                      <a:pt x="1114" y="1646"/>
                      <a:pt x="1067" y="1732"/>
                      <a:pt x="1020" y="1820"/>
                    </a:cubicBezTo>
                    <a:cubicBezTo>
                      <a:pt x="833" y="2164"/>
                      <a:pt x="650" y="2508"/>
                      <a:pt x="459" y="2853"/>
                    </a:cubicBezTo>
                    <a:cubicBezTo>
                      <a:pt x="315" y="3120"/>
                      <a:pt x="168" y="3385"/>
                      <a:pt x="24" y="3652"/>
                    </a:cubicBezTo>
                    <a:cubicBezTo>
                      <a:pt x="0" y="3696"/>
                      <a:pt x="14" y="3749"/>
                      <a:pt x="57" y="3773"/>
                    </a:cubicBezTo>
                    <a:cubicBezTo>
                      <a:pt x="71" y="3780"/>
                      <a:pt x="87" y="3784"/>
                      <a:pt x="102" y="3784"/>
                    </a:cubicBezTo>
                    <a:cubicBezTo>
                      <a:pt x="132" y="3784"/>
                      <a:pt x="162" y="3768"/>
                      <a:pt x="178" y="3739"/>
                    </a:cubicBezTo>
                    <a:cubicBezTo>
                      <a:pt x="372" y="3378"/>
                      <a:pt x="573" y="3020"/>
                      <a:pt x="773" y="2663"/>
                    </a:cubicBezTo>
                    <a:cubicBezTo>
                      <a:pt x="967" y="2317"/>
                      <a:pt x="1164" y="1973"/>
                      <a:pt x="1358" y="1629"/>
                    </a:cubicBezTo>
                    <a:cubicBezTo>
                      <a:pt x="1382" y="1589"/>
                      <a:pt x="1405" y="1545"/>
                      <a:pt x="1428" y="1502"/>
                    </a:cubicBezTo>
                    <a:cubicBezTo>
                      <a:pt x="1452" y="1459"/>
                      <a:pt x="1472" y="1411"/>
                      <a:pt x="1496" y="1368"/>
                    </a:cubicBezTo>
                    <a:cubicBezTo>
                      <a:pt x="1539" y="1284"/>
                      <a:pt x="1582" y="1201"/>
                      <a:pt x="1626" y="1117"/>
                    </a:cubicBezTo>
                    <a:cubicBezTo>
                      <a:pt x="1723" y="940"/>
                      <a:pt x="1820" y="766"/>
                      <a:pt x="1917" y="588"/>
                    </a:cubicBezTo>
                    <a:cubicBezTo>
                      <a:pt x="1954" y="522"/>
                      <a:pt x="1990" y="458"/>
                      <a:pt x="2024" y="391"/>
                    </a:cubicBezTo>
                    <a:cubicBezTo>
                      <a:pt x="2044" y="358"/>
                      <a:pt x="2061" y="321"/>
                      <a:pt x="2081" y="287"/>
                    </a:cubicBezTo>
                    <a:cubicBezTo>
                      <a:pt x="2090" y="271"/>
                      <a:pt x="2098" y="251"/>
                      <a:pt x="2107" y="230"/>
                    </a:cubicBezTo>
                    <a:lnTo>
                      <a:pt x="2124" y="241"/>
                    </a:lnTo>
                    <a:cubicBezTo>
                      <a:pt x="2144" y="251"/>
                      <a:pt x="2161" y="258"/>
                      <a:pt x="2178" y="267"/>
                    </a:cubicBezTo>
                    <a:cubicBezTo>
                      <a:pt x="2201" y="278"/>
                      <a:pt x="2224" y="287"/>
                      <a:pt x="2251" y="295"/>
                    </a:cubicBezTo>
                    <a:cubicBezTo>
                      <a:pt x="2267" y="303"/>
                      <a:pt x="2289" y="308"/>
                      <a:pt x="2309" y="308"/>
                    </a:cubicBezTo>
                    <a:cubicBezTo>
                      <a:pt x="2313" y="308"/>
                      <a:pt x="2317" y="308"/>
                      <a:pt x="2322" y="307"/>
                    </a:cubicBezTo>
                    <a:cubicBezTo>
                      <a:pt x="2335" y="307"/>
                      <a:pt x="2348" y="304"/>
                      <a:pt x="2359" y="298"/>
                    </a:cubicBezTo>
                    <a:cubicBezTo>
                      <a:pt x="2368" y="291"/>
                      <a:pt x="2379" y="281"/>
                      <a:pt x="2385" y="267"/>
                    </a:cubicBezTo>
                    <a:cubicBezTo>
                      <a:pt x="2391" y="258"/>
                      <a:pt x="2395" y="244"/>
                      <a:pt x="2395" y="230"/>
                    </a:cubicBezTo>
                    <a:cubicBezTo>
                      <a:pt x="2395" y="218"/>
                      <a:pt x="2391" y="204"/>
                      <a:pt x="2385" y="194"/>
                    </a:cubicBezTo>
                    <a:cubicBezTo>
                      <a:pt x="2375" y="174"/>
                      <a:pt x="2359" y="157"/>
                      <a:pt x="2342" y="141"/>
                    </a:cubicBezTo>
                    <a:cubicBezTo>
                      <a:pt x="2322" y="124"/>
                      <a:pt x="2298" y="107"/>
                      <a:pt x="2275" y="90"/>
                    </a:cubicBezTo>
                    <a:cubicBezTo>
                      <a:pt x="2258" y="80"/>
                      <a:pt x="2245" y="67"/>
                      <a:pt x="2228" y="57"/>
                    </a:cubicBezTo>
                    <a:cubicBezTo>
                      <a:pt x="2218" y="50"/>
                      <a:pt x="2208" y="43"/>
                      <a:pt x="2198" y="37"/>
                    </a:cubicBezTo>
                    <a:cubicBezTo>
                      <a:pt x="2181" y="23"/>
                      <a:pt x="2164" y="17"/>
                      <a:pt x="2141" y="6"/>
                    </a:cubicBezTo>
                    <a:cubicBezTo>
                      <a:pt x="2129" y="2"/>
                      <a:pt x="2116" y="0"/>
                      <a:pt x="2103" y="0"/>
                    </a:cubicBezTo>
                    <a:close/>
                  </a:path>
                </a:pathLst>
              </a:custGeom>
              <a:solidFill>
                <a:srgbClr val="524A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761" name="Google Shape;761;p25"/>
              <p:cNvSpPr/>
              <p:nvPr/>
            </p:nvSpPr>
            <p:spPr>
              <a:xfrm>
                <a:off x="2340445" y="3113925"/>
                <a:ext cx="88015" cy="94109"/>
              </a:xfrm>
              <a:custGeom>
                <a:avLst/>
                <a:gdLst/>
                <a:ahLst/>
                <a:cxnLst/>
                <a:rect l="l" t="t" r="r" b="b"/>
                <a:pathLst>
                  <a:path w="910" h="973" extrusionOk="0">
                    <a:moveTo>
                      <a:pt x="789" y="0"/>
                    </a:moveTo>
                    <a:cubicBezTo>
                      <a:pt x="755" y="0"/>
                      <a:pt x="726" y="10"/>
                      <a:pt x="695" y="24"/>
                    </a:cubicBezTo>
                    <a:cubicBezTo>
                      <a:pt x="686" y="30"/>
                      <a:pt x="672" y="36"/>
                      <a:pt x="662" y="44"/>
                    </a:cubicBezTo>
                    <a:cubicBezTo>
                      <a:pt x="652" y="50"/>
                      <a:pt x="638" y="56"/>
                      <a:pt x="629" y="67"/>
                    </a:cubicBezTo>
                    <a:cubicBezTo>
                      <a:pt x="609" y="81"/>
                      <a:pt x="592" y="93"/>
                      <a:pt x="568" y="107"/>
                    </a:cubicBezTo>
                    <a:cubicBezTo>
                      <a:pt x="552" y="117"/>
                      <a:pt x="532" y="130"/>
                      <a:pt x="511" y="141"/>
                    </a:cubicBezTo>
                    <a:cubicBezTo>
                      <a:pt x="485" y="154"/>
                      <a:pt x="465" y="170"/>
                      <a:pt x="442" y="190"/>
                    </a:cubicBezTo>
                    <a:lnTo>
                      <a:pt x="451" y="181"/>
                    </a:lnTo>
                    <a:lnTo>
                      <a:pt x="451" y="181"/>
                    </a:lnTo>
                    <a:cubicBezTo>
                      <a:pt x="431" y="197"/>
                      <a:pt x="414" y="211"/>
                      <a:pt x="394" y="227"/>
                    </a:cubicBezTo>
                    <a:lnTo>
                      <a:pt x="371" y="244"/>
                    </a:lnTo>
                    <a:cubicBezTo>
                      <a:pt x="337" y="268"/>
                      <a:pt x="304" y="288"/>
                      <a:pt x="271" y="311"/>
                    </a:cubicBezTo>
                    <a:cubicBezTo>
                      <a:pt x="237" y="331"/>
                      <a:pt x="201" y="351"/>
                      <a:pt x="164" y="365"/>
                    </a:cubicBezTo>
                    <a:cubicBezTo>
                      <a:pt x="130" y="378"/>
                      <a:pt x="93" y="391"/>
                      <a:pt x="60" y="402"/>
                    </a:cubicBezTo>
                    <a:cubicBezTo>
                      <a:pt x="23" y="411"/>
                      <a:pt x="0" y="451"/>
                      <a:pt x="10" y="491"/>
                    </a:cubicBezTo>
                    <a:cubicBezTo>
                      <a:pt x="18" y="521"/>
                      <a:pt x="48" y="542"/>
                      <a:pt x="78" y="542"/>
                    </a:cubicBezTo>
                    <a:cubicBezTo>
                      <a:pt x="86" y="542"/>
                      <a:pt x="93" y="541"/>
                      <a:pt x="101" y="538"/>
                    </a:cubicBezTo>
                    <a:cubicBezTo>
                      <a:pt x="181" y="515"/>
                      <a:pt x="257" y="488"/>
                      <a:pt x="328" y="445"/>
                    </a:cubicBezTo>
                    <a:cubicBezTo>
                      <a:pt x="357" y="428"/>
                      <a:pt x="388" y="408"/>
                      <a:pt x="414" y="391"/>
                    </a:cubicBezTo>
                    <a:cubicBezTo>
                      <a:pt x="448" y="371"/>
                      <a:pt x="478" y="348"/>
                      <a:pt x="508" y="325"/>
                    </a:cubicBezTo>
                    <a:cubicBezTo>
                      <a:pt x="525" y="311"/>
                      <a:pt x="542" y="301"/>
                      <a:pt x="562" y="288"/>
                    </a:cubicBezTo>
                    <a:lnTo>
                      <a:pt x="622" y="257"/>
                    </a:lnTo>
                    <a:cubicBezTo>
                      <a:pt x="638" y="247"/>
                      <a:pt x="658" y="237"/>
                      <a:pt x="678" y="227"/>
                    </a:cubicBezTo>
                    <a:cubicBezTo>
                      <a:pt x="695" y="214"/>
                      <a:pt x="715" y="204"/>
                      <a:pt x="732" y="194"/>
                    </a:cubicBezTo>
                    <a:lnTo>
                      <a:pt x="732" y="194"/>
                    </a:lnTo>
                    <a:cubicBezTo>
                      <a:pt x="732" y="221"/>
                      <a:pt x="729" y="251"/>
                      <a:pt x="726" y="277"/>
                    </a:cubicBezTo>
                    <a:cubicBezTo>
                      <a:pt x="723" y="304"/>
                      <a:pt x="723" y="334"/>
                      <a:pt x="719" y="361"/>
                    </a:cubicBezTo>
                    <a:cubicBezTo>
                      <a:pt x="712" y="402"/>
                      <a:pt x="706" y="442"/>
                      <a:pt x="699" y="482"/>
                    </a:cubicBezTo>
                    <a:cubicBezTo>
                      <a:pt x="689" y="525"/>
                      <a:pt x="682" y="572"/>
                      <a:pt x="669" y="615"/>
                    </a:cubicBezTo>
                    <a:cubicBezTo>
                      <a:pt x="658" y="658"/>
                      <a:pt x="649" y="703"/>
                      <a:pt x="635" y="743"/>
                    </a:cubicBezTo>
                    <a:cubicBezTo>
                      <a:pt x="629" y="766"/>
                      <a:pt x="622" y="789"/>
                      <a:pt x="615" y="813"/>
                    </a:cubicBezTo>
                    <a:cubicBezTo>
                      <a:pt x="612" y="823"/>
                      <a:pt x="609" y="833"/>
                      <a:pt x="605" y="843"/>
                    </a:cubicBezTo>
                    <a:cubicBezTo>
                      <a:pt x="598" y="859"/>
                      <a:pt x="595" y="879"/>
                      <a:pt x="595" y="899"/>
                    </a:cubicBezTo>
                    <a:cubicBezTo>
                      <a:pt x="595" y="927"/>
                      <a:pt x="612" y="950"/>
                      <a:pt x="635" y="963"/>
                    </a:cubicBezTo>
                    <a:lnTo>
                      <a:pt x="655" y="970"/>
                    </a:lnTo>
                    <a:cubicBezTo>
                      <a:pt x="661" y="972"/>
                      <a:pt x="667" y="973"/>
                      <a:pt x="674" y="973"/>
                    </a:cubicBezTo>
                    <a:cubicBezTo>
                      <a:pt x="699" y="973"/>
                      <a:pt x="726" y="957"/>
                      <a:pt x="739" y="933"/>
                    </a:cubicBezTo>
                    <a:cubicBezTo>
                      <a:pt x="752" y="910"/>
                      <a:pt x="759" y="890"/>
                      <a:pt x="766" y="863"/>
                    </a:cubicBezTo>
                    <a:cubicBezTo>
                      <a:pt x="772" y="843"/>
                      <a:pt x="779" y="823"/>
                      <a:pt x="783" y="803"/>
                    </a:cubicBezTo>
                    <a:cubicBezTo>
                      <a:pt x="792" y="766"/>
                      <a:pt x="806" y="729"/>
                      <a:pt x="819" y="692"/>
                    </a:cubicBezTo>
                    <a:cubicBezTo>
                      <a:pt x="829" y="652"/>
                      <a:pt x="839" y="615"/>
                      <a:pt x="849" y="578"/>
                    </a:cubicBezTo>
                    <a:cubicBezTo>
                      <a:pt x="856" y="538"/>
                      <a:pt x="866" y="505"/>
                      <a:pt x="873" y="468"/>
                    </a:cubicBezTo>
                    <a:cubicBezTo>
                      <a:pt x="879" y="428"/>
                      <a:pt x="886" y="391"/>
                      <a:pt x="893" y="354"/>
                    </a:cubicBezTo>
                    <a:cubicBezTo>
                      <a:pt x="896" y="311"/>
                      <a:pt x="903" y="268"/>
                      <a:pt x="906" y="224"/>
                    </a:cubicBezTo>
                    <a:cubicBezTo>
                      <a:pt x="906" y="207"/>
                      <a:pt x="910" y="187"/>
                      <a:pt x="910" y="167"/>
                    </a:cubicBezTo>
                    <a:cubicBezTo>
                      <a:pt x="910" y="144"/>
                      <a:pt x="906" y="117"/>
                      <a:pt x="903" y="93"/>
                    </a:cubicBezTo>
                    <a:cubicBezTo>
                      <a:pt x="899" y="81"/>
                      <a:pt x="896" y="70"/>
                      <a:pt x="890" y="56"/>
                    </a:cubicBezTo>
                    <a:cubicBezTo>
                      <a:pt x="883" y="47"/>
                      <a:pt x="876" y="36"/>
                      <a:pt x="869" y="27"/>
                    </a:cubicBezTo>
                    <a:cubicBezTo>
                      <a:pt x="859" y="20"/>
                      <a:pt x="833" y="3"/>
                      <a:pt x="823" y="3"/>
                    </a:cubicBezTo>
                    <a:cubicBezTo>
                      <a:pt x="809" y="0"/>
                      <a:pt x="799" y="0"/>
                      <a:pt x="789" y="0"/>
                    </a:cubicBezTo>
                    <a:close/>
                  </a:path>
                </a:pathLst>
              </a:custGeom>
              <a:solidFill>
                <a:srgbClr val="524A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762" name="Google Shape;762;p25"/>
              <p:cNvSpPr/>
              <p:nvPr/>
            </p:nvSpPr>
            <p:spPr>
              <a:xfrm>
                <a:off x="2373427" y="3138105"/>
                <a:ext cx="40139" cy="26308"/>
              </a:xfrm>
              <a:custGeom>
                <a:avLst/>
                <a:gdLst/>
                <a:ahLst/>
                <a:cxnLst/>
                <a:rect l="l" t="t" r="r" b="b"/>
                <a:pathLst>
                  <a:path w="415" h="272" extrusionOk="0">
                    <a:moveTo>
                      <a:pt x="90" y="1"/>
                    </a:moveTo>
                    <a:cubicBezTo>
                      <a:pt x="83" y="1"/>
                      <a:pt x="75" y="2"/>
                      <a:pt x="67" y="4"/>
                    </a:cubicBezTo>
                    <a:cubicBezTo>
                      <a:pt x="47" y="11"/>
                      <a:pt x="30" y="24"/>
                      <a:pt x="20" y="41"/>
                    </a:cubicBezTo>
                    <a:cubicBezTo>
                      <a:pt x="0" y="78"/>
                      <a:pt x="10" y="128"/>
                      <a:pt x="47" y="148"/>
                    </a:cubicBezTo>
                    <a:lnTo>
                      <a:pt x="50" y="152"/>
                    </a:lnTo>
                    <a:cubicBezTo>
                      <a:pt x="130" y="188"/>
                      <a:pt x="207" y="225"/>
                      <a:pt x="284" y="262"/>
                    </a:cubicBezTo>
                    <a:cubicBezTo>
                      <a:pt x="298" y="268"/>
                      <a:pt x="312" y="272"/>
                      <a:pt x="326" y="272"/>
                    </a:cubicBezTo>
                    <a:cubicBezTo>
                      <a:pt x="353" y="272"/>
                      <a:pt x="378" y="258"/>
                      <a:pt x="391" y="232"/>
                    </a:cubicBezTo>
                    <a:cubicBezTo>
                      <a:pt x="414" y="195"/>
                      <a:pt x="398" y="144"/>
                      <a:pt x="362" y="124"/>
                    </a:cubicBezTo>
                    <a:cubicBezTo>
                      <a:pt x="288" y="81"/>
                      <a:pt x="207" y="47"/>
                      <a:pt x="127" y="11"/>
                    </a:cubicBezTo>
                    <a:cubicBezTo>
                      <a:pt x="116" y="4"/>
                      <a:pt x="104" y="1"/>
                      <a:pt x="90" y="1"/>
                    </a:cubicBezTo>
                    <a:close/>
                  </a:path>
                </a:pathLst>
              </a:custGeom>
              <a:solidFill>
                <a:srgbClr val="524A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763" name="Google Shape;763;p25"/>
              <p:cNvSpPr/>
              <p:nvPr/>
            </p:nvSpPr>
            <p:spPr>
              <a:xfrm>
                <a:off x="2198364" y="3124564"/>
                <a:ext cx="220135" cy="380883"/>
              </a:xfrm>
              <a:custGeom>
                <a:avLst/>
                <a:gdLst/>
                <a:ahLst/>
                <a:cxnLst/>
                <a:rect l="l" t="t" r="r" b="b"/>
                <a:pathLst>
                  <a:path w="2276" h="3938" extrusionOk="0">
                    <a:moveTo>
                      <a:pt x="2181" y="0"/>
                    </a:moveTo>
                    <a:cubicBezTo>
                      <a:pt x="2161" y="0"/>
                      <a:pt x="2144" y="7"/>
                      <a:pt x="2127" y="14"/>
                    </a:cubicBezTo>
                    <a:cubicBezTo>
                      <a:pt x="2115" y="17"/>
                      <a:pt x="2101" y="23"/>
                      <a:pt x="2091" y="31"/>
                    </a:cubicBezTo>
                    <a:cubicBezTo>
                      <a:pt x="2081" y="37"/>
                      <a:pt x="2074" y="44"/>
                      <a:pt x="2064" y="54"/>
                    </a:cubicBezTo>
                    <a:cubicBezTo>
                      <a:pt x="2051" y="67"/>
                      <a:pt x="2041" y="87"/>
                      <a:pt x="2031" y="104"/>
                    </a:cubicBezTo>
                    <a:lnTo>
                      <a:pt x="2017" y="124"/>
                    </a:lnTo>
                    <a:cubicBezTo>
                      <a:pt x="2001" y="144"/>
                      <a:pt x="1984" y="161"/>
                      <a:pt x="1967" y="184"/>
                    </a:cubicBezTo>
                    <a:cubicBezTo>
                      <a:pt x="1944" y="211"/>
                      <a:pt x="1927" y="241"/>
                      <a:pt x="1907" y="272"/>
                    </a:cubicBezTo>
                    <a:cubicBezTo>
                      <a:pt x="1891" y="298"/>
                      <a:pt x="1874" y="328"/>
                      <a:pt x="1857" y="355"/>
                    </a:cubicBezTo>
                    <a:cubicBezTo>
                      <a:pt x="1837" y="395"/>
                      <a:pt x="1814" y="432"/>
                      <a:pt x="1793" y="472"/>
                    </a:cubicBezTo>
                    <a:cubicBezTo>
                      <a:pt x="1773" y="505"/>
                      <a:pt x="1757" y="536"/>
                      <a:pt x="1736" y="569"/>
                    </a:cubicBezTo>
                    <a:cubicBezTo>
                      <a:pt x="1713" y="616"/>
                      <a:pt x="1693" y="662"/>
                      <a:pt x="1676" y="709"/>
                    </a:cubicBezTo>
                    <a:lnTo>
                      <a:pt x="1676" y="706"/>
                    </a:lnTo>
                    <a:cubicBezTo>
                      <a:pt x="1659" y="746"/>
                      <a:pt x="1636" y="783"/>
                      <a:pt x="1616" y="820"/>
                    </a:cubicBezTo>
                    <a:cubicBezTo>
                      <a:pt x="1596" y="857"/>
                      <a:pt x="1576" y="894"/>
                      <a:pt x="1556" y="926"/>
                    </a:cubicBezTo>
                    <a:cubicBezTo>
                      <a:pt x="1513" y="1007"/>
                      <a:pt x="1472" y="1087"/>
                      <a:pt x="1435" y="1167"/>
                    </a:cubicBezTo>
                    <a:cubicBezTo>
                      <a:pt x="1395" y="1251"/>
                      <a:pt x="1345" y="1335"/>
                      <a:pt x="1301" y="1419"/>
                    </a:cubicBezTo>
                    <a:cubicBezTo>
                      <a:pt x="1255" y="1502"/>
                      <a:pt x="1208" y="1585"/>
                      <a:pt x="1164" y="1672"/>
                    </a:cubicBezTo>
                    <a:cubicBezTo>
                      <a:pt x="1148" y="1712"/>
                      <a:pt x="1128" y="1749"/>
                      <a:pt x="1111" y="1786"/>
                    </a:cubicBezTo>
                    <a:cubicBezTo>
                      <a:pt x="1091" y="1829"/>
                      <a:pt x="1068" y="1873"/>
                      <a:pt x="1044" y="1913"/>
                    </a:cubicBezTo>
                    <a:cubicBezTo>
                      <a:pt x="1000" y="1990"/>
                      <a:pt x="960" y="2067"/>
                      <a:pt x="917" y="2147"/>
                    </a:cubicBezTo>
                    <a:cubicBezTo>
                      <a:pt x="830" y="2305"/>
                      <a:pt x="743" y="2465"/>
                      <a:pt x="656" y="2626"/>
                    </a:cubicBezTo>
                    <a:cubicBezTo>
                      <a:pt x="566" y="2789"/>
                      <a:pt x="479" y="2953"/>
                      <a:pt x="386" y="3117"/>
                    </a:cubicBezTo>
                    <a:cubicBezTo>
                      <a:pt x="298" y="3274"/>
                      <a:pt x="208" y="3432"/>
                      <a:pt x="125" y="3592"/>
                    </a:cubicBezTo>
                    <a:cubicBezTo>
                      <a:pt x="91" y="3652"/>
                      <a:pt x="61" y="3713"/>
                      <a:pt x="28" y="3773"/>
                    </a:cubicBezTo>
                    <a:cubicBezTo>
                      <a:pt x="0" y="3827"/>
                      <a:pt x="17" y="3893"/>
                      <a:pt x="71" y="3924"/>
                    </a:cubicBezTo>
                    <a:cubicBezTo>
                      <a:pt x="87" y="3933"/>
                      <a:pt x="104" y="3937"/>
                      <a:pt x="122" y="3937"/>
                    </a:cubicBezTo>
                    <a:cubicBezTo>
                      <a:pt x="161" y="3937"/>
                      <a:pt x="200" y="3916"/>
                      <a:pt x="218" y="3879"/>
                    </a:cubicBezTo>
                    <a:cubicBezTo>
                      <a:pt x="305" y="3716"/>
                      <a:pt x="395" y="3552"/>
                      <a:pt x="486" y="3388"/>
                    </a:cubicBezTo>
                    <a:cubicBezTo>
                      <a:pt x="573" y="3228"/>
                      <a:pt x="663" y="3067"/>
                      <a:pt x="750" y="2907"/>
                    </a:cubicBezTo>
                    <a:cubicBezTo>
                      <a:pt x="843" y="2746"/>
                      <a:pt x="937" y="2582"/>
                      <a:pt x="1028" y="2419"/>
                    </a:cubicBezTo>
                    <a:cubicBezTo>
                      <a:pt x="1071" y="2342"/>
                      <a:pt x="1114" y="2265"/>
                      <a:pt x="1158" y="2187"/>
                    </a:cubicBezTo>
                    <a:cubicBezTo>
                      <a:pt x="1178" y="2154"/>
                      <a:pt x="1198" y="2118"/>
                      <a:pt x="1218" y="2081"/>
                    </a:cubicBezTo>
                    <a:cubicBezTo>
                      <a:pt x="1241" y="2037"/>
                      <a:pt x="1269" y="1993"/>
                      <a:pt x="1289" y="1947"/>
                    </a:cubicBezTo>
                    <a:cubicBezTo>
                      <a:pt x="1309" y="1910"/>
                      <a:pt x="1325" y="1870"/>
                      <a:pt x="1345" y="1829"/>
                    </a:cubicBezTo>
                    <a:cubicBezTo>
                      <a:pt x="1365" y="1789"/>
                      <a:pt x="1385" y="1746"/>
                      <a:pt x="1405" y="1706"/>
                    </a:cubicBezTo>
                    <a:cubicBezTo>
                      <a:pt x="1449" y="1619"/>
                      <a:pt x="1496" y="1536"/>
                      <a:pt x="1539" y="1448"/>
                    </a:cubicBezTo>
                    <a:cubicBezTo>
                      <a:pt x="1562" y="1408"/>
                      <a:pt x="1586" y="1368"/>
                      <a:pt x="1606" y="1325"/>
                    </a:cubicBezTo>
                    <a:cubicBezTo>
                      <a:pt x="1626" y="1284"/>
                      <a:pt x="1643" y="1244"/>
                      <a:pt x="1663" y="1204"/>
                    </a:cubicBezTo>
                    <a:cubicBezTo>
                      <a:pt x="1700" y="1124"/>
                      <a:pt x="1740" y="1044"/>
                      <a:pt x="1780" y="963"/>
                    </a:cubicBezTo>
                    <a:cubicBezTo>
                      <a:pt x="1797" y="934"/>
                      <a:pt x="1814" y="900"/>
                      <a:pt x="1830" y="866"/>
                    </a:cubicBezTo>
                    <a:cubicBezTo>
                      <a:pt x="1843" y="840"/>
                      <a:pt x="1857" y="813"/>
                      <a:pt x="1867" y="786"/>
                    </a:cubicBezTo>
                    <a:cubicBezTo>
                      <a:pt x="1871" y="773"/>
                      <a:pt x="1874" y="760"/>
                      <a:pt x="1880" y="746"/>
                    </a:cubicBezTo>
                    <a:cubicBezTo>
                      <a:pt x="1907" y="679"/>
                      <a:pt x="1944" y="613"/>
                      <a:pt x="1977" y="548"/>
                    </a:cubicBezTo>
                    <a:cubicBezTo>
                      <a:pt x="1997" y="516"/>
                      <a:pt x="2017" y="479"/>
                      <a:pt x="2034" y="445"/>
                    </a:cubicBezTo>
                    <a:cubicBezTo>
                      <a:pt x="2047" y="422"/>
                      <a:pt x="2061" y="395"/>
                      <a:pt x="2071" y="372"/>
                    </a:cubicBezTo>
                    <a:cubicBezTo>
                      <a:pt x="2084" y="377"/>
                      <a:pt x="2098" y="380"/>
                      <a:pt x="2111" y="380"/>
                    </a:cubicBezTo>
                    <a:cubicBezTo>
                      <a:pt x="2123" y="380"/>
                      <a:pt x="2134" y="378"/>
                      <a:pt x="2144" y="375"/>
                    </a:cubicBezTo>
                    <a:cubicBezTo>
                      <a:pt x="2164" y="368"/>
                      <a:pt x="2184" y="358"/>
                      <a:pt x="2198" y="341"/>
                    </a:cubicBezTo>
                    <a:cubicBezTo>
                      <a:pt x="2212" y="324"/>
                      <a:pt x="2218" y="315"/>
                      <a:pt x="2228" y="298"/>
                    </a:cubicBezTo>
                    <a:cubicBezTo>
                      <a:pt x="2232" y="288"/>
                      <a:pt x="2238" y="275"/>
                      <a:pt x="2245" y="264"/>
                    </a:cubicBezTo>
                    <a:lnTo>
                      <a:pt x="2252" y="247"/>
                    </a:lnTo>
                    <a:cubicBezTo>
                      <a:pt x="2268" y="227"/>
                      <a:pt x="2275" y="207"/>
                      <a:pt x="2268" y="181"/>
                    </a:cubicBezTo>
                    <a:lnTo>
                      <a:pt x="2268" y="171"/>
                    </a:lnTo>
                    <a:cubicBezTo>
                      <a:pt x="2268" y="161"/>
                      <a:pt x="2265" y="151"/>
                      <a:pt x="2261" y="137"/>
                    </a:cubicBezTo>
                    <a:lnTo>
                      <a:pt x="2265" y="124"/>
                    </a:lnTo>
                    <a:cubicBezTo>
                      <a:pt x="2268" y="94"/>
                      <a:pt x="2268" y="67"/>
                      <a:pt x="2255" y="40"/>
                    </a:cubicBezTo>
                    <a:cubicBezTo>
                      <a:pt x="2238" y="17"/>
                      <a:pt x="2208" y="0"/>
                      <a:pt x="2181" y="0"/>
                    </a:cubicBezTo>
                    <a:close/>
                  </a:path>
                </a:pathLst>
              </a:custGeom>
              <a:solidFill>
                <a:srgbClr val="524A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764" name="Google Shape;764;p25"/>
            <p:cNvGrpSpPr/>
            <p:nvPr/>
          </p:nvGrpSpPr>
          <p:grpSpPr>
            <a:xfrm>
              <a:off x="3284292" y="-403380"/>
              <a:ext cx="215967" cy="692968"/>
              <a:chOff x="1476788" y="1128665"/>
              <a:chExt cx="147659" cy="473760"/>
            </a:xfrm>
          </p:grpSpPr>
          <p:sp>
            <p:nvSpPr>
              <p:cNvPr id="765" name="Google Shape;765;p25"/>
              <p:cNvSpPr/>
              <p:nvPr/>
            </p:nvSpPr>
            <p:spPr>
              <a:xfrm>
                <a:off x="1533625" y="1599050"/>
                <a:ext cx="600" cy="2450"/>
              </a:xfrm>
              <a:custGeom>
                <a:avLst/>
                <a:gdLst/>
                <a:ahLst/>
                <a:cxnLst/>
                <a:rect l="l" t="t" r="r" b="b"/>
                <a:pathLst>
                  <a:path w="24" h="98" extrusionOk="0">
                    <a:moveTo>
                      <a:pt x="0" y="1"/>
                    </a:moveTo>
                    <a:cubicBezTo>
                      <a:pt x="2" y="11"/>
                      <a:pt x="5" y="21"/>
                      <a:pt x="7" y="30"/>
                    </a:cubicBezTo>
                    <a:lnTo>
                      <a:pt x="7" y="30"/>
                    </a:lnTo>
                    <a:cubicBezTo>
                      <a:pt x="7" y="19"/>
                      <a:pt x="3" y="9"/>
                      <a:pt x="0" y="1"/>
                    </a:cubicBezTo>
                    <a:close/>
                    <a:moveTo>
                      <a:pt x="7" y="30"/>
                    </a:moveTo>
                    <a:lnTo>
                      <a:pt x="7" y="30"/>
                    </a:lnTo>
                    <a:cubicBezTo>
                      <a:pt x="7" y="32"/>
                      <a:pt x="7" y="33"/>
                      <a:pt x="7" y="34"/>
                    </a:cubicBezTo>
                    <a:cubicBezTo>
                      <a:pt x="11" y="47"/>
                      <a:pt x="14" y="64"/>
                      <a:pt x="17" y="81"/>
                    </a:cubicBezTo>
                    <a:lnTo>
                      <a:pt x="23" y="98"/>
                    </a:lnTo>
                    <a:cubicBezTo>
                      <a:pt x="19" y="74"/>
                      <a:pt x="13" y="53"/>
                      <a:pt x="7" y="30"/>
                    </a:cubicBezTo>
                    <a:close/>
                  </a:path>
                </a:pathLst>
              </a:custGeom>
              <a:solidFill>
                <a:srgbClr val="FB67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766" name="Google Shape;766;p25"/>
              <p:cNvSpPr/>
              <p:nvPr/>
            </p:nvSpPr>
            <p:spPr>
              <a:xfrm>
                <a:off x="1529350" y="1598125"/>
                <a:ext cx="9150" cy="4300"/>
              </a:xfrm>
              <a:custGeom>
                <a:avLst/>
                <a:gdLst/>
                <a:ahLst/>
                <a:cxnLst/>
                <a:rect l="l" t="t" r="r" b="b"/>
                <a:pathLst>
                  <a:path w="366" h="172" extrusionOk="0">
                    <a:moveTo>
                      <a:pt x="345" y="1"/>
                    </a:moveTo>
                    <a:lnTo>
                      <a:pt x="1" y="74"/>
                    </a:lnTo>
                    <a:lnTo>
                      <a:pt x="21" y="172"/>
                    </a:lnTo>
                    <a:lnTo>
                      <a:pt x="365" y="98"/>
                    </a:lnTo>
                    <a:lnTo>
                      <a:pt x="345" y="1"/>
                    </a:lnTo>
                    <a:close/>
                  </a:path>
                </a:pathLst>
              </a:custGeom>
              <a:solidFill>
                <a:srgbClr val="524A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767" name="Google Shape;767;p25"/>
              <p:cNvSpPr/>
              <p:nvPr/>
            </p:nvSpPr>
            <p:spPr>
              <a:xfrm>
                <a:off x="1476788" y="1133040"/>
                <a:ext cx="123425" cy="188350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7534" extrusionOk="0">
                    <a:moveTo>
                      <a:pt x="2585" y="2359"/>
                    </a:moveTo>
                    <a:cubicBezTo>
                      <a:pt x="2601" y="2419"/>
                      <a:pt x="2618" y="2479"/>
                      <a:pt x="2635" y="2543"/>
                    </a:cubicBezTo>
                    <a:cubicBezTo>
                      <a:pt x="2682" y="2743"/>
                      <a:pt x="2729" y="2947"/>
                      <a:pt x="2772" y="3148"/>
                    </a:cubicBezTo>
                    <a:cubicBezTo>
                      <a:pt x="2782" y="3188"/>
                      <a:pt x="2793" y="3225"/>
                      <a:pt x="2799" y="3265"/>
                    </a:cubicBezTo>
                    <a:lnTo>
                      <a:pt x="2796" y="3245"/>
                    </a:lnTo>
                    <a:lnTo>
                      <a:pt x="2796" y="3245"/>
                    </a:lnTo>
                    <a:cubicBezTo>
                      <a:pt x="2799" y="3258"/>
                      <a:pt x="2802" y="3275"/>
                      <a:pt x="2805" y="3292"/>
                    </a:cubicBezTo>
                    <a:cubicBezTo>
                      <a:pt x="2805" y="3302"/>
                      <a:pt x="2809" y="3312"/>
                      <a:pt x="2809" y="3322"/>
                    </a:cubicBezTo>
                    <a:lnTo>
                      <a:pt x="2816" y="3338"/>
                    </a:lnTo>
                    <a:lnTo>
                      <a:pt x="2816" y="3352"/>
                    </a:lnTo>
                    <a:cubicBezTo>
                      <a:pt x="2859" y="3543"/>
                      <a:pt x="2902" y="3733"/>
                      <a:pt x="2946" y="3924"/>
                    </a:cubicBezTo>
                    <a:cubicBezTo>
                      <a:pt x="2856" y="3934"/>
                      <a:pt x="2762" y="3937"/>
                      <a:pt x="2672" y="3951"/>
                    </a:cubicBezTo>
                    <a:cubicBezTo>
                      <a:pt x="2558" y="3968"/>
                      <a:pt x="2444" y="3984"/>
                      <a:pt x="2328" y="4000"/>
                    </a:cubicBezTo>
                    <a:cubicBezTo>
                      <a:pt x="2197" y="4017"/>
                      <a:pt x="2067" y="4034"/>
                      <a:pt x="1939" y="4051"/>
                    </a:cubicBezTo>
                    <a:cubicBezTo>
                      <a:pt x="1979" y="3944"/>
                      <a:pt x="2020" y="3840"/>
                      <a:pt x="2060" y="3736"/>
                    </a:cubicBezTo>
                    <a:cubicBezTo>
                      <a:pt x="2227" y="3325"/>
                      <a:pt x="2401" y="2914"/>
                      <a:pt x="2541" y="2492"/>
                    </a:cubicBezTo>
                    <a:cubicBezTo>
                      <a:pt x="2555" y="2449"/>
                      <a:pt x="2572" y="2402"/>
                      <a:pt x="2585" y="2359"/>
                    </a:cubicBezTo>
                    <a:close/>
                    <a:moveTo>
                      <a:pt x="2705" y="1"/>
                    </a:moveTo>
                    <a:cubicBezTo>
                      <a:pt x="2595" y="1"/>
                      <a:pt x="2495" y="35"/>
                      <a:pt x="2391" y="95"/>
                    </a:cubicBezTo>
                    <a:cubicBezTo>
                      <a:pt x="2294" y="152"/>
                      <a:pt x="2240" y="235"/>
                      <a:pt x="2183" y="328"/>
                    </a:cubicBezTo>
                    <a:cubicBezTo>
                      <a:pt x="2130" y="416"/>
                      <a:pt x="2097" y="516"/>
                      <a:pt x="2063" y="609"/>
                    </a:cubicBezTo>
                    <a:cubicBezTo>
                      <a:pt x="1916" y="1024"/>
                      <a:pt x="1806" y="1449"/>
                      <a:pt x="1682" y="1870"/>
                    </a:cubicBezTo>
                    <a:cubicBezTo>
                      <a:pt x="1641" y="2011"/>
                      <a:pt x="1601" y="2148"/>
                      <a:pt x="1558" y="2285"/>
                    </a:cubicBezTo>
                    <a:cubicBezTo>
                      <a:pt x="1508" y="2435"/>
                      <a:pt x="1454" y="2586"/>
                      <a:pt x="1397" y="2736"/>
                    </a:cubicBezTo>
                    <a:cubicBezTo>
                      <a:pt x="1317" y="2944"/>
                      <a:pt x="1240" y="3151"/>
                      <a:pt x="1160" y="3358"/>
                    </a:cubicBezTo>
                    <a:cubicBezTo>
                      <a:pt x="1090" y="3543"/>
                      <a:pt x="1023" y="3727"/>
                      <a:pt x="956" y="3914"/>
                    </a:cubicBezTo>
                    <a:cubicBezTo>
                      <a:pt x="909" y="4034"/>
                      <a:pt x="873" y="4158"/>
                      <a:pt x="832" y="4278"/>
                    </a:cubicBezTo>
                    <a:cubicBezTo>
                      <a:pt x="806" y="4366"/>
                      <a:pt x="772" y="4452"/>
                      <a:pt x="749" y="4542"/>
                    </a:cubicBezTo>
                    <a:cubicBezTo>
                      <a:pt x="632" y="4937"/>
                      <a:pt x="522" y="5332"/>
                      <a:pt x="401" y="5726"/>
                    </a:cubicBezTo>
                    <a:cubicBezTo>
                      <a:pt x="334" y="5924"/>
                      <a:pt x="267" y="6118"/>
                      <a:pt x="210" y="6319"/>
                    </a:cubicBezTo>
                    <a:cubicBezTo>
                      <a:pt x="147" y="6529"/>
                      <a:pt x="107" y="6750"/>
                      <a:pt x="56" y="6964"/>
                    </a:cubicBezTo>
                    <a:cubicBezTo>
                      <a:pt x="0" y="7211"/>
                      <a:pt x="184" y="7466"/>
                      <a:pt x="425" y="7512"/>
                    </a:cubicBezTo>
                    <a:cubicBezTo>
                      <a:pt x="454" y="7518"/>
                      <a:pt x="483" y="7521"/>
                      <a:pt x="512" y="7521"/>
                    </a:cubicBezTo>
                    <a:cubicBezTo>
                      <a:pt x="605" y="7521"/>
                      <a:pt x="697" y="7493"/>
                      <a:pt x="775" y="7442"/>
                    </a:cubicBezTo>
                    <a:cubicBezTo>
                      <a:pt x="879" y="7368"/>
                      <a:pt x="943" y="7265"/>
                      <a:pt x="973" y="7141"/>
                    </a:cubicBezTo>
                    <a:cubicBezTo>
                      <a:pt x="1007" y="6990"/>
                      <a:pt x="1036" y="6837"/>
                      <a:pt x="1076" y="6689"/>
                    </a:cubicBezTo>
                    <a:cubicBezTo>
                      <a:pt x="1107" y="6576"/>
                      <a:pt x="1144" y="6469"/>
                      <a:pt x="1177" y="6359"/>
                    </a:cubicBezTo>
                    <a:cubicBezTo>
                      <a:pt x="1271" y="6091"/>
                      <a:pt x="1365" y="5827"/>
                      <a:pt x="1445" y="5556"/>
                    </a:cubicBezTo>
                    <a:lnTo>
                      <a:pt x="1535" y="5255"/>
                    </a:lnTo>
                    <a:cubicBezTo>
                      <a:pt x="1554" y="5257"/>
                      <a:pt x="1573" y="5259"/>
                      <a:pt x="1593" y="5259"/>
                    </a:cubicBezTo>
                    <a:cubicBezTo>
                      <a:pt x="1607" y="5259"/>
                      <a:pt x="1621" y="5258"/>
                      <a:pt x="1635" y="5255"/>
                    </a:cubicBezTo>
                    <a:cubicBezTo>
                      <a:pt x="1896" y="5221"/>
                      <a:pt x="2157" y="5188"/>
                      <a:pt x="2418" y="5151"/>
                    </a:cubicBezTo>
                    <a:cubicBezTo>
                      <a:pt x="2532" y="5138"/>
                      <a:pt x="2649" y="5118"/>
                      <a:pt x="2762" y="5098"/>
                    </a:cubicBezTo>
                    <a:cubicBezTo>
                      <a:pt x="2873" y="5078"/>
                      <a:pt x="2986" y="5078"/>
                      <a:pt x="3100" y="5061"/>
                    </a:cubicBezTo>
                    <a:cubicBezTo>
                      <a:pt x="3110" y="5058"/>
                      <a:pt x="3120" y="5054"/>
                      <a:pt x="3130" y="5054"/>
                    </a:cubicBezTo>
                    <a:cubicBezTo>
                      <a:pt x="3137" y="5081"/>
                      <a:pt x="3140" y="5111"/>
                      <a:pt x="3146" y="5138"/>
                    </a:cubicBezTo>
                    <a:cubicBezTo>
                      <a:pt x="3171" y="5285"/>
                      <a:pt x="3197" y="5436"/>
                      <a:pt x="3237" y="5579"/>
                    </a:cubicBezTo>
                    <a:cubicBezTo>
                      <a:pt x="3264" y="5673"/>
                      <a:pt x="3291" y="5766"/>
                      <a:pt x="3321" y="5860"/>
                    </a:cubicBezTo>
                    <a:cubicBezTo>
                      <a:pt x="3371" y="6031"/>
                      <a:pt x="3418" y="6201"/>
                      <a:pt x="3461" y="6372"/>
                    </a:cubicBezTo>
                    <a:cubicBezTo>
                      <a:pt x="3475" y="6439"/>
                      <a:pt x="3488" y="6509"/>
                      <a:pt x="3498" y="6576"/>
                    </a:cubicBezTo>
                    <a:cubicBezTo>
                      <a:pt x="3508" y="6626"/>
                      <a:pt x="3518" y="6677"/>
                      <a:pt x="3525" y="6730"/>
                    </a:cubicBezTo>
                    <a:cubicBezTo>
                      <a:pt x="3538" y="6817"/>
                      <a:pt x="3558" y="6904"/>
                      <a:pt x="3578" y="6987"/>
                    </a:cubicBezTo>
                    <a:cubicBezTo>
                      <a:pt x="3592" y="7041"/>
                      <a:pt x="3618" y="7091"/>
                      <a:pt x="3645" y="7138"/>
                    </a:cubicBezTo>
                    <a:cubicBezTo>
                      <a:pt x="3682" y="7228"/>
                      <a:pt x="3739" y="7305"/>
                      <a:pt x="3813" y="7372"/>
                    </a:cubicBezTo>
                    <a:cubicBezTo>
                      <a:pt x="3903" y="7449"/>
                      <a:pt x="4003" y="7499"/>
                      <a:pt x="4120" y="7523"/>
                    </a:cubicBezTo>
                    <a:cubicBezTo>
                      <a:pt x="4161" y="7530"/>
                      <a:pt x="4202" y="7534"/>
                      <a:pt x="4243" y="7534"/>
                    </a:cubicBezTo>
                    <a:cubicBezTo>
                      <a:pt x="4316" y="7534"/>
                      <a:pt x="4387" y="7522"/>
                      <a:pt x="4458" y="7496"/>
                    </a:cubicBezTo>
                    <a:cubicBezTo>
                      <a:pt x="4565" y="7459"/>
                      <a:pt x="4655" y="7396"/>
                      <a:pt x="4732" y="7311"/>
                    </a:cubicBezTo>
                    <a:cubicBezTo>
                      <a:pt x="4816" y="7185"/>
                      <a:pt x="4889" y="7095"/>
                      <a:pt x="4916" y="6937"/>
                    </a:cubicBezTo>
                    <a:cubicBezTo>
                      <a:pt x="4929" y="6860"/>
                      <a:pt x="4936" y="6783"/>
                      <a:pt x="4932" y="6700"/>
                    </a:cubicBezTo>
                    <a:cubicBezTo>
                      <a:pt x="4932" y="6660"/>
                      <a:pt x="4929" y="6620"/>
                      <a:pt x="4920" y="6579"/>
                    </a:cubicBezTo>
                    <a:cubicBezTo>
                      <a:pt x="4896" y="6445"/>
                      <a:pt x="4866" y="6308"/>
                      <a:pt x="4836" y="6175"/>
                    </a:cubicBezTo>
                    <a:cubicBezTo>
                      <a:pt x="4802" y="6018"/>
                      <a:pt x="4765" y="5860"/>
                      <a:pt x="4719" y="5706"/>
                    </a:cubicBezTo>
                    <a:cubicBezTo>
                      <a:pt x="4665" y="5539"/>
                      <a:pt x="4611" y="5372"/>
                      <a:pt x="4558" y="5208"/>
                    </a:cubicBezTo>
                    <a:cubicBezTo>
                      <a:pt x="4511" y="5071"/>
                      <a:pt x="4481" y="4934"/>
                      <a:pt x="4448" y="4794"/>
                    </a:cubicBezTo>
                    <a:cubicBezTo>
                      <a:pt x="4364" y="4375"/>
                      <a:pt x="4290" y="3957"/>
                      <a:pt x="4184" y="3546"/>
                    </a:cubicBezTo>
                    <a:cubicBezTo>
                      <a:pt x="4080" y="3162"/>
                      <a:pt x="3949" y="2787"/>
                      <a:pt x="3836" y="2406"/>
                    </a:cubicBezTo>
                    <a:cubicBezTo>
                      <a:pt x="3773" y="2191"/>
                      <a:pt x="3702" y="1984"/>
                      <a:pt x="3625" y="1777"/>
                    </a:cubicBezTo>
                    <a:cubicBezTo>
                      <a:pt x="3538" y="1549"/>
                      <a:pt x="3464" y="1325"/>
                      <a:pt x="3401" y="1091"/>
                    </a:cubicBezTo>
                    <a:cubicBezTo>
                      <a:pt x="3364" y="904"/>
                      <a:pt x="3331" y="714"/>
                      <a:pt x="3287" y="526"/>
                    </a:cubicBezTo>
                    <a:cubicBezTo>
                      <a:pt x="3281" y="502"/>
                      <a:pt x="3277" y="479"/>
                      <a:pt x="3271" y="456"/>
                    </a:cubicBezTo>
                    <a:cubicBezTo>
                      <a:pt x="3251" y="388"/>
                      <a:pt x="3220" y="336"/>
                      <a:pt x="3187" y="272"/>
                    </a:cubicBezTo>
                    <a:cubicBezTo>
                      <a:pt x="3120" y="135"/>
                      <a:pt x="2950" y="31"/>
                      <a:pt x="2805" y="11"/>
                    </a:cubicBezTo>
                    <a:cubicBezTo>
                      <a:pt x="2772" y="4"/>
                      <a:pt x="2739" y="1"/>
                      <a:pt x="270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768" name="Google Shape;768;p25"/>
              <p:cNvSpPr/>
              <p:nvPr/>
            </p:nvSpPr>
            <p:spPr>
              <a:xfrm>
                <a:off x="1492822" y="1128665"/>
                <a:ext cx="131625" cy="197100"/>
              </a:xfrm>
              <a:custGeom>
                <a:avLst/>
                <a:gdLst/>
                <a:ahLst/>
                <a:cxnLst/>
                <a:rect l="l" t="t" r="r" b="b"/>
                <a:pathLst>
                  <a:path w="5265" h="7884" extrusionOk="0">
                    <a:moveTo>
                      <a:pt x="2706" y="3151"/>
                    </a:moveTo>
                    <a:cubicBezTo>
                      <a:pt x="2723" y="3222"/>
                      <a:pt x="2736" y="3292"/>
                      <a:pt x="2752" y="3362"/>
                    </a:cubicBezTo>
                    <a:lnTo>
                      <a:pt x="2796" y="3563"/>
                    </a:lnTo>
                    <a:cubicBezTo>
                      <a:pt x="2823" y="3690"/>
                      <a:pt x="2853" y="3813"/>
                      <a:pt x="2880" y="3941"/>
                    </a:cubicBezTo>
                    <a:cubicBezTo>
                      <a:pt x="2853" y="3944"/>
                      <a:pt x="2826" y="3947"/>
                      <a:pt x="2800" y="3951"/>
                    </a:cubicBezTo>
                    <a:lnTo>
                      <a:pt x="2669" y="3971"/>
                    </a:lnTo>
                    <a:cubicBezTo>
                      <a:pt x="2599" y="3981"/>
                      <a:pt x="2529" y="3991"/>
                      <a:pt x="2455" y="4001"/>
                    </a:cubicBezTo>
                    <a:lnTo>
                      <a:pt x="2362" y="4011"/>
                    </a:lnTo>
                    <a:cubicBezTo>
                      <a:pt x="2365" y="4001"/>
                      <a:pt x="2368" y="3987"/>
                      <a:pt x="2374" y="3974"/>
                    </a:cubicBezTo>
                    <a:lnTo>
                      <a:pt x="2462" y="3760"/>
                    </a:lnTo>
                    <a:cubicBezTo>
                      <a:pt x="2545" y="3560"/>
                      <a:pt x="2629" y="3359"/>
                      <a:pt x="2706" y="3151"/>
                    </a:cubicBezTo>
                    <a:close/>
                    <a:moveTo>
                      <a:pt x="2749" y="1934"/>
                    </a:moveTo>
                    <a:lnTo>
                      <a:pt x="2525" y="2613"/>
                    </a:lnTo>
                    <a:cubicBezTo>
                      <a:pt x="2411" y="2954"/>
                      <a:pt x="2271" y="3296"/>
                      <a:pt x="2138" y="3626"/>
                    </a:cubicBezTo>
                    <a:lnTo>
                      <a:pt x="2050" y="3844"/>
                    </a:lnTo>
                    <a:cubicBezTo>
                      <a:pt x="2017" y="3924"/>
                      <a:pt x="1984" y="4008"/>
                      <a:pt x="1953" y="4091"/>
                    </a:cubicBezTo>
                    <a:lnTo>
                      <a:pt x="1820" y="4435"/>
                    </a:lnTo>
                    <a:lnTo>
                      <a:pt x="2502" y="4349"/>
                    </a:lnTo>
                    <a:cubicBezTo>
                      <a:pt x="2575" y="4339"/>
                      <a:pt x="2649" y="4329"/>
                      <a:pt x="2723" y="4319"/>
                    </a:cubicBezTo>
                    <a:lnTo>
                      <a:pt x="2850" y="4299"/>
                    </a:lnTo>
                    <a:cubicBezTo>
                      <a:pt x="2896" y="4292"/>
                      <a:pt x="2947" y="4288"/>
                      <a:pt x="2993" y="4282"/>
                    </a:cubicBezTo>
                    <a:cubicBezTo>
                      <a:pt x="3033" y="4279"/>
                      <a:pt x="3077" y="4275"/>
                      <a:pt x="3117" y="4272"/>
                    </a:cubicBezTo>
                    <a:lnTo>
                      <a:pt x="3311" y="4248"/>
                    </a:lnTo>
                    <a:lnTo>
                      <a:pt x="3228" y="3887"/>
                    </a:lnTo>
                    <a:cubicBezTo>
                      <a:pt x="3197" y="3753"/>
                      <a:pt x="3167" y="3623"/>
                      <a:pt x="3137" y="3476"/>
                    </a:cubicBezTo>
                    <a:lnTo>
                      <a:pt x="3134" y="3456"/>
                    </a:lnTo>
                    <a:lnTo>
                      <a:pt x="2960" y="3496"/>
                    </a:lnTo>
                    <a:lnTo>
                      <a:pt x="3127" y="3429"/>
                    </a:lnTo>
                    <a:lnTo>
                      <a:pt x="3117" y="3382"/>
                    </a:lnTo>
                    <a:lnTo>
                      <a:pt x="3097" y="3285"/>
                    </a:lnTo>
                    <a:cubicBezTo>
                      <a:pt x="3050" y="3081"/>
                      <a:pt x="3004" y="2877"/>
                      <a:pt x="2956" y="2673"/>
                    </a:cubicBezTo>
                    <a:cubicBezTo>
                      <a:pt x="2940" y="2609"/>
                      <a:pt x="2923" y="2546"/>
                      <a:pt x="2907" y="2486"/>
                    </a:cubicBezTo>
                    <a:lnTo>
                      <a:pt x="2749" y="1934"/>
                    </a:lnTo>
                    <a:close/>
                    <a:moveTo>
                      <a:pt x="2855" y="352"/>
                    </a:moveTo>
                    <a:cubicBezTo>
                      <a:pt x="2879" y="352"/>
                      <a:pt x="2904" y="355"/>
                      <a:pt x="2930" y="359"/>
                    </a:cubicBezTo>
                    <a:cubicBezTo>
                      <a:pt x="3030" y="372"/>
                      <a:pt x="3144" y="449"/>
                      <a:pt x="3181" y="526"/>
                    </a:cubicBezTo>
                    <a:lnTo>
                      <a:pt x="3201" y="566"/>
                    </a:lnTo>
                    <a:cubicBezTo>
                      <a:pt x="3224" y="607"/>
                      <a:pt x="3241" y="640"/>
                      <a:pt x="3251" y="673"/>
                    </a:cubicBezTo>
                    <a:cubicBezTo>
                      <a:pt x="3257" y="697"/>
                      <a:pt x="3261" y="717"/>
                      <a:pt x="3268" y="740"/>
                    </a:cubicBezTo>
                    <a:cubicBezTo>
                      <a:pt x="3294" y="871"/>
                      <a:pt x="3322" y="1001"/>
                      <a:pt x="3345" y="1132"/>
                    </a:cubicBezTo>
                    <a:lnTo>
                      <a:pt x="3382" y="1315"/>
                    </a:lnTo>
                    <a:cubicBezTo>
                      <a:pt x="3448" y="1553"/>
                      <a:pt x="3522" y="1780"/>
                      <a:pt x="3609" y="2011"/>
                    </a:cubicBezTo>
                    <a:cubicBezTo>
                      <a:pt x="3686" y="2212"/>
                      <a:pt x="3753" y="2416"/>
                      <a:pt x="3819" y="2629"/>
                    </a:cubicBezTo>
                    <a:cubicBezTo>
                      <a:pt x="3856" y="2760"/>
                      <a:pt x="3899" y="2890"/>
                      <a:pt x="3940" y="3021"/>
                    </a:cubicBezTo>
                    <a:cubicBezTo>
                      <a:pt x="4017" y="3265"/>
                      <a:pt x="4097" y="3516"/>
                      <a:pt x="4164" y="3767"/>
                    </a:cubicBezTo>
                    <a:cubicBezTo>
                      <a:pt x="4248" y="4081"/>
                      <a:pt x="4311" y="4409"/>
                      <a:pt x="4371" y="4723"/>
                    </a:cubicBezTo>
                    <a:lnTo>
                      <a:pt x="4428" y="5004"/>
                    </a:lnTo>
                    <a:cubicBezTo>
                      <a:pt x="4461" y="5151"/>
                      <a:pt x="4495" y="5295"/>
                      <a:pt x="4542" y="5439"/>
                    </a:cubicBezTo>
                    <a:cubicBezTo>
                      <a:pt x="4595" y="5603"/>
                      <a:pt x="4649" y="5767"/>
                      <a:pt x="4699" y="5931"/>
                    </a:cubicBezTo>
                    <a:cubicBezTo>
                      <a:pt x="4739" y="6061"/>
                      <a:pt x="4776" y="6201"/>
                      <a:pt x="4816" y="6386"/>
                    </a:cubicBezTo>
                    <a:lnTo>
                      <a:pt x="4836" y="6476"/>
                    </a:lnTo>
                    <a:cubicBezTo>
                      <a:pt x="4856" y="6579"/>
                      <a:pt x="4880" y="6683"/>
                      <a:pt x="4900" y="6787"/>
                    </a:cubicBezTo>
                    <a:cubicBezTo>
                      <a:pt x="4907" y="6817"/>
                      <a:pt x="4907" y="6847"/>
                      <a:pt x="4910" y="6880"/>
                    </a:cubicBezTo>
                    <a:cubicBezTo>
                      <a:pt x="4910" y="6948"/>
                      <a:pt x="4907" y="7011"/>
                      <a:pt x="4893" y="7081"/>
                    </a:cubicBezTo>
                    <a:cubicBezTo>
                      <a:pt x="4876" y="7181"/>
                      <a:pt x="4833" y="7245"/>
                      <a:pt x="4766" y="7345"/>
                    </a:cubicBezTo>
                    <a:lnTo>
                      <a:pt x="4742" y="7375"/>
                    </a:lnTo>
                    <a:cubicBezTo>
                      <a:pt x="4689" y="7436"/>
                      <a:pt x="4626" y="7479"/>
                      <a:pt x="4552" y="7506"/>
                    </a:cubicBezTo>
                    <a:cubicBezTo>
                      <a:pt x="4499" y="7523"/>
                      <a:pt x="4448" y="7532"/>
                      <a:pt x="4396" y="7532"/>
                    </a:cubicBezTo>
                    <a:cubicBezTo>
                      <a:pt x="4366" y="7532"/>
                      <a:pt x="4336" y="7529"/>
                      <a:pt x="4305" y="7522"/>
                    </a:cubicBezTo>
                    <a:cubicBezTo>
                      <a:pt x="4217" y="7506"/>
                      <a:pt x="4144" y="7469"/>
                      <a:pt x="4080" y="7416"/>
                    </a:cubicBezTo>
                    <a:cubicBezTo>
                      <a:pt x="4027" y="7365"/>
                      <a:pt x="3987" y="7309"/>
                      <a:pt x="3956" y="7245"/>
                    </a:cubicBezTo>
                    <a:lnTo>
                      <a:pt x="3947" y="7225"/>
                    </a:lnTo>
                    <a:cubicBezTo>
                      <a:pt x="3927" y="7188"/>
                      <a:pt x="3907" y="7152"/>
                      <a:pt x="3896" y="7104"/>
                    </a:cubicBezTo>
                    <a:cubicBezTo>
                      <a:pt x="3879" y="7031"/>
                      <a:pt x="3859" y="6954"/>
                      <a:pt x="3850" y="6877"/>
                    </a:cubicBezTo>
                    <a:cubicBezTo>
                      <a:pt x="3843" y="6823"/>
                      <a:pt x="3833" y="6770"/>
                      <a:pt x="3823" y="6717"/>
                    </a:cubicBezTo>
                    <a:cubicBezTo>
                      <a:pt x="3810" y="6650"/>
                      <a:pt x="3796" y="6579"/>
                      <a:pt x="3783" y="6506"/>
                    </a:cubicBezTo>
                    <a:cubicBezTo>
                      <a:pt x="3746" y="6352"/>
                      <a:pt x="3699" y="6192"/>
                      <a:pt x="3639" y="5984"/>
                    </a:cubicBezTo>
                    <a:lnTo>
                      <a:pt x="3632" y="5968"/>
                    </a:lnTo>
                    <a:cubicBezTo>
                      <a:pt x="3609" y="5880"/>
                      <a:pt x="3582" y="5793"/>
                      <a:pt x="3558" y="5707"/>
                    </a:cubicBezTo>
                    <a:cubicBezTo>
                      <a:pt x="3518" y="5563"/>
                      <a:pt x="3492" y="5412"/>
                      <a:pt x="3468" y="5285"/>
                    </a:cubicBezTo>
                    <a:lnTo>
                      <a:pt x="3425" y="5017"/>
                    </a:lnTo>
                    <a:lnTo>
                      <a:pt x="3221" y="5061"/>
                    </a:lnTo>
                    <a:cubicBezTo>
                      <a:pt x="3174" y="5068"/>
                      <a:pt x="3124" y="5071"/>
                      <a:pt x="3074" y="5077"/>
                    </a:cubicBezTo>
                    <a:cubicBezTo>
                      <a:pt x="3010" y="5081"/>
                      <a:pt x="2947" y="5088"/>
                      <a:pt x="2883" y="5102"/>
                    </a:cubicBezTo>
                    <a:cubicBezTo>
                      <a:pt x="2769" y="5122"/>
                      <a:pt x="2655" y="5138"/>
                      <a:pt x="2545" y="5151"/>
                    </a:cubicBezTo>
                    <a:cubicBezTo>
                      <a:pt x="2374" y="5178"/>
                      <a:pt x="2204" y="5198"/>
                      <a:pt x="2033" y="5222"/>
                    </a:cubicBezTo>
                    <a:lnTo>
                      <a:pt x="1763" y="5255"/>
                    </a:lnTo>
                    <a:cubicBezTo>
                      <a:pt x="1756" y="5256"/>
                      <a:pt x="1748" y="5257"/>
                      <a:pt x="1738" y="5257"/>
                    </a:cubicBezTo>
                    <a:cubicBezTo>
                      <a:pt x="1727" y="5257"/>
                      <a:pt x="1716" y="5256"/>
                      <a:pt x="1703" y="5255"/>
                    </a:cubicBezTo>
                    <a:lnTo>
                      <a:pt x="1559" y="5242"/>
                    </a:lnTo>
                    <a:lnTo>
                      <a:pt x="1428" y="5679"/>
                    </a:lnTo>
                    <a:cubicBezTo>
                      <a:pt x="1358" y="5917"/>
                      <a:pt x="1275" y="6155"/>
                      <a:pt x="1195" y="6386"/>
                    </a:cubicBezTo>
                    <a:lnTo>
                      <a:pt x="1161" y="6479"/>
                    </a:lnTo>
                    <a:cubicBezTo>
                      <a:pt x="1124" y="6590"/>
                      <a:pt x="1090" y="6703"/>
                      <a:pt x="1060" y="6817"/>
                    </a:cubicBezTo>
                    <a:cubicBezTo>
                      <a:pt x="1030" y="6924"/>
                      <a:pt x="1007" y="7031"/>
                      <a:pt x="983" y="7141"/>
                    </a:cubicBezTo>
                    <a:lnTo>
                      <a:pt x="950" y="7275"/>
                    </a:lnTo>
                    <a:cubicBezTo>
                      <a:pt x="934" y="7362"/>
                      <a:pt x="890" y="7425"/>
                      <a:pt x="826" y="7469"/>
                    </a:cubicBezTo>
                    <a:cubicBezTo>
                      <a:pt x="779" y="7502"/>
                      <a:pt x="724" y="7519"/>
                      <a:pt x="668" y="7519"/>
                    </a:cubicBezTo>
                    <a:cubicBezTo>
                      <a:pt x="648" y="7519"/>
                      <a:pt x="628" y="7517"/>
                      <a:pt x="609" y="7513"/>
                    </a:cubicBezTo>
                    <a:cubicBezTo>
                      <a:pt x="536" y="7499"/>
                      <a:pt x="465" y="7449"/>
                      <a:pt x="418" y="7382"/>
                    </a:cubicBezTo>
                    <a:cubicBezTo>
                      <a:pt x="378" y="7315"/>
                      <a:pt x="365" y="7245"/>
                      <a:pt x="378" y="7178"/>
                    </a:cubicBezTo>
                    <a:cubicBezTo>
                      <a:pt x="392" y="7115"/>
                      <a:pt x="408" y="7054"/>
                      <a:pt x="422" y="6991"/>
                    </a:cubicBezTo>
                    <a:cubicBezTo>
                      <a:pt x="452" y="6840"/>
                      <a:pt x="485" y="6687"/>
                      <a:pt x="528" y="6542"/>
                    </a:cubicBezTo>
                    <a:cubicBezTo>
                      <a:pt x="589" y="6342"/>
                      <a:pt x="656" y="6141"/>
                      <a:pt x="719" y="5951"/>
                    </a:cubicBezTo>
                    <a:cubicBezTo>
                      <a:pt x="806" y="5663"/>
                      <a:pt x="894" y="5369"/>
                      <a:pt x="977" y="5077"/>
                    </a:cubicBezTo>
                    <a:lnTo>
                      <a:pt x="1067" y="4764"/>
                    </a:lnTo>
                    <a:cubicBezTo>
                      <a:pt x="1084" y="4707"/>
                      <a:pt x="1104" y="4653"/>
                      <a:pt x="1121" y="4596"/>
                    </a:cubicBezTo>
                    <a:lnTo>
                      <a:pt x="1187" y="4395"/>
                    </a:lnTo>
                    <a:cubicBezTo>
                      <a:pt x="1215" y="4312"/>
                      <a:pt x="1241" y="4228"/>
                      <a:pt x="1271" y="4148"/>
                    </a:cubicBezTo>
                    <a:lnTo>
                      <a:pt x="1325" y="4001"/>
                    </a:lnTo>
                    <a:cubicBezTo>
                      <a:pt x="1375" y="3867"/>
                      <a:pt x="1425" y="3730"/>
                      <a:pt x="1475" y="3597"/>
                    </a:cubicBezTo>
                    <a:lnTo>
                      <a:pt x="1485" y="3569"/>
                    </a:lnTo>
                    <a:cubicBezTo>
                      <a:pt x="1562" y="3372"/>
                      <a:pt x="1636" y="3171"/>
                      <a:pt x="1712" y="2974"/>
                    </a:cubicBezTo>
                    <a:cubicBezTo>
                      <a:pt x="1769" y="2824"/>
                      <a:pt x="1823" y="2669"/>
                      <a:pt x="1880" y="2509"/>
                    </a:cubicBezTo>
                    <a:lnTo>
                      <a:pt x="1900" y="2433"/>
                    </a:lnTo>
                    <a:cubicBezTo>
                      <a:pt x="1937" y="2322"/>
                      <a:pt x="1970" y="2208"/>
                      <a:pt x="2004" y="2095"/>
                    </a:cubicBezTo>
                    <a:cubicBezTo>
                      <a:pt x="2033" y="1994"/>
                      <a:pt x="2061" y="1891"/>
                      <a:pt x="2090" y="1791"/>
                    </a:cubicBezTo>
                    <a:cubicBezTo>
                      <a:pt x="2178" y="1476"/>
                      <a:pt x="2271" y="1152"/>
                      <a:pt x="2382" y="843"/>
                    </a:cubicBezTo>
                    <a:lnTo>
                      <a:pt x="2391" y="817"/>
                    </a:lnTo>
                    <a:cubicBezTo>
                      <a:pt x="2419" y="737"/>
                      <a:pt x="2448" y="656"/>
                      <a:pt x="2485" y="593"/>
                    </a:cubicBezTo>
                    <a:cubicBezTo>
                      <a:pt x="2539" y="506"/>
                      <a:pt x="2575" y="456"/>
                      <a:pt x="2632" y="419"/>
                    </a:cubicBezTo>
                    <a:cubicBezTo>
                      <a:pt x="2711" y="373"/>
                      <a:pt x="2780" y="352"/>
                      <a:pt x="2855" y="352"/>
                    </a:cubicBezTo>
                    <a:close/>
                    <a:moveTo>
                      <a:pt x="2851" y="0"/>
                    </a:moveTo>
                    <a:cubicBezTo>
                      <a:pt x="2711" y="0"/>
                      <a:pt x="2582" y="39"/>
                      <a:pt x="2451" y="118"/>
                    </a:cubicBezTo>
                    <a:cubicBezTo>
                      <a:pt x="2321" y="198"/>
                      <a:pt x="2248" y="309"/>
                      <a:pt x="2184" y="412"/>
                    </a:cubicBezTo>
                    <a:cubicBezTo>
                      <a:pt x="2127" y="506"/>
                      <a:pt x="2090" y="610"/>
                      <a:pt x="2061" y="700"/>
                    </a:cubicBezTo>
                    <a:lnTo>
                      <a:pt x="2050" y="727"/>
                    </a:lnTo>
                    <a:cubicBezTo>
                      <a:pt x="1937" y="1044"/>
                      <a:pt x="1843" y="1376"/>
                      <a:pt x="1752" y="1693"/>
                    </a:cubicBezTo>
                    <a:cubicBezTo>
                      <a:pt x="1723" y="1794"/>
                      <a:pt x="1696" y="1894"/>
                      <a:pt x="1666" y="1998"/>
                    </a:cubicBezTo>
                    <a:cubicBezTo>
                      <a:pt x="1632" y="2108"/>
                      <a:pt x="1599" y="2222"/>
                      <a:pt x="1565" y="2332"/>
                    </a:cubicBezTo>
                    <a:lnTo>
                      <a:pt x="1545" y="2402"/>
                    </a:lnTo>
                    <a:cubicBezTo>
                      <a:pt x="1491" y="2553"/>
                      <a:pt x="1442" y="2700"/>
                      <a:pt x="1385" y="2850"/>
                    </a:cubicBezTo>
                    <a:cubicBezTo>
                      <a:pt x="1308" y="3048"/>
                      <a:pt x="1235" y="3245"/>
                      <a:pt x="1158" y="3442"/>
                    </a:cubicBezTo>
                    <a:lnTo>
                      <a:pt x="1147" y="3469"/>
                    </a:lnTo>
                    <a:cubicBezTo>
                      <a:pt x="1094" y="3606"/>
                      <a:pt x="1044" y="3743"/>
                      <a:pt x="994" y="3881"/>
                    </a:cubicBezTo>
                    <a:lnTo>
                      <a:pt x="940" y="4024"/>
                    </a:lnTo>
                    <a:cubicBezTo>
                      <a:pt x="910" y="4111"/>
                      <a:pt x="880" y="4202"/>
                      <a:pt x="853" y="4288"/>
                    </a:cubicBezTo>
                    <a:lnTo>
                      <a:pt x="789" y="4483"/>
                    </a:lnTo>
                    <a:cubicBezTo>
                      <a:pt x="769" y="4543"/>
                      <a:pt x="749" y="4603"/>
                      <a:pt x="729" y="4667"/>
                    </a:cubicBezTo>
                    <a:lnTo>
                      <a:pt x="639" y="4981"/>
                    </a:lnTo>
                    <a:cubicBezTo>
                      <a:pt x="556" y="5272"/>
                      <a:pt x="472" y="5559"/>
                      <a:pt x="385" y="5844"/>
                    </a:cubicBezTo>
                    <a:cubicBezTo>
                      <a:pt x="321" y="6034"/>
                      <a:pt x="251" y="6235"/>
                      <a:pt x="191" y="6442"/>
                    </a:cubicBezTo>
                    <a:cubicBezTo>
                      <a:pt x="147" y="6599"/>
                      <a:pt x="111" y="6760"/>
                      <a:pt x="77" y="6914"/>
                    </a:cubicBezTo>
                    <a:cubicBezTo>
                      <a:pt x="64" y="6977"/>
                      <a:pt x="51" y="7038"/>
                      <a:pt x="37" y="7098"/>
                    </a:cubicBezTo>
                    <a:cubicBezTo>
                      <a:pt x="0" y="7258"/>
                      <a:pt x="31" y="7429"/>
                      <a:pt x="124" y="7573"/>
                    </a:cubicBezTo>
                    <a:cubicBezTo>
                      <a:pt x="221" y="7723"/>
                      <a:pt x="375" y="7827"/>
                      <a:pt x="542" y="7860"/>
                    </a:cubicBezTo>
                    <a:cubicBezTo>
                      <a:pt x="580" y="7867"/>
                      <a:pt x="619" y="7871"/>
                      <a:pt x="658" y="7871"/>
                    </a:cubicBezTo>
                    <a:cubicBezTo>
                      <a:pt x="787" y="7871"/>
                      <a:pt x="915" y="7832"/>
                      <a:pt x="1024" y="7760"/>
                    </a:cubicBezTo>
                    <a:cubicBezTo>
                      <a:pt x="1161" y="7666"/>
                      <a:pt x="1255" y="7526"/>
                      <a:pt x="1295" y="7355"/>
                    </a:cubicBezTo>
                    <a:lnTo>
                      <a:pt x="1325" y="7215"/>
                    </a:lnTo>
                    <a:cubicBezTo>
                      <a:pt x="1348" y="7115"/>
                      <a:pt x="1371" y="7011"/>
                      <a:pt x="1398" y="6911"/>
                    </a:cubicBezTo>
                    <a:cubicBezTo>
                      <a:pt x="1428" y="6800"/>
                      <a:pt x="1462" y="6693"/>
                      <a:pt x="1496" y="6590"/>
                    </a:cubicBezTo>
                    <a:lnTo>
                      <a:pt x="1525" y="6502"/>
                    </a:lnTo>
                    <a:cubicBezTo>
                      <a:pt x="1609" y="6269"/>
                      <a:pt x="1692" y="6025"/>
                      <a:pt x="1766" y="5780"/>
                    </a:cubicBezTo>
                    <a:lnTo>
                      <a:pt x="1817" y="5603"/>
                    </a:lnTo>
                    <a:lnTo>
                      <a:pt x="2081" y="5570"/>
                    </a:lnTo>
                    <a:cubicBezTo>
                      <a:pt x="2251" y="5546"/>
                      <a:pt x="2422" y="5526"/>
                      <a:pt x="2592" y="5499"/>
                    </a:cubicBezTo>
                    <a:cubicBezTo>
                      <a:pt x="2709" y="5486"/>
                      <a:pt x="2830" y="5466"/>
                      <a:pt x="2944" y="5446"/>
                    </a:cubicBezTo>
                    <a:cubicBezTo>
                      <a:pt x="2996" y="5435"/>
                      <a:pt x="3050" y="5432"/>
                      <a:pt x="3107" y="5426"/>
                    </a:cubicBezTo>
                    <a:lnTo>
                      <a:pt x="3137" y="5426"/>
                    </a:lnTo>
                    <a:cubicBezTo>
                      <a:pt x="3157" y="5543"/>
                      <a:pt x="3184" y="5670"/>
                      <a:pt x="3217" y="5800"/>
                    </a:cubicBezTo>
                    <a:cubicBezTo>
                      <a:pt x="3245" y="5891"/>
                      <a:pt x="3271" y="5977"/>
                      <a:pt x="3297" y="6068"/>
                    </a:cubicBezTo>
                    <a:lnTo>
                      <a:pt x="3302" y="6085"/>
                    </a:lnTo>
                    <a:cubicBezTo>
                      <a:pt x="3362" y="6285"/>
                      <a:pt x="3405" y="6442"/>
                      <a:pt x="3438" y="6582"/>
                    </a:cubicBezTo>
                    <a:cubicBezTo>
                      <a:pt x="3452" y="6650"/>
                      <a:pt x="3465" y="6713"/>
                      <a:pt x="3478" y="6780"/>
                    </a:cubicBezTo>
                    <a:cubicBezTo>
                      <a:pt x="3485" y="6830"/>
                      <a:pt x="3495" y="6880"/>
                      <a:pt x="3502" y="6931"/>
                    </a:cubicBezTo>
                    <a:cubicBezTo>
                      <a:pt x="3515" y="7014"/>
                      <a:pt x="3535" y="7101"/>
                      <a:pt x="3558" y="7201"/>
                    </a:cubicBezTo>
                    <a:cubicBezTo>
                      <a:pt x="3575" y="7275"/>
                      <a:pt x="3609" y="7339"/>
                      <a:pt x="3639" y="7392"/>
                    </a:cubicBezTo>
                    <a:cubicBezTo>
                      <a:pt x="3686" y="7499"/>
                      <a:pt x="3756" y="7596"/>
                      <a:pt x="3850" y="7680"/>
                    </a:cubicBezTo>
                    <a:cubicBezTo>
                      <a:pt x="3960" y="7777"/>
                      <a:pt x="4091" y="7840"/>
                      <a:pt x="4237" y="7867"/>
                    </a:cubicBezTo>
                    <a:cubicBezTo>
                      <a:pt x="4288" y="7877"/>
                      <a:pt x="4341" y="7884"/>
                      <a:pt x="4395" y="7884"/>
                    </a:cubicBezTo>
                    <a:cubicBezTo>
                      <a:pt x="4485" y="7884"/>
                      <a:pt x="4579" y="7867"/>
                      <a:pt x="4669" y="7837"/>
                    </a:cubicBezTo>
                    <a:cubicBezTo>
                      <a:pt x="4802" y="7786"/>
                      <a:pt x="4920" y="7710"/>
                      <a:pt x="5014" y="7603"/>
                    </a:cubicBezTo>
                    <a:lnTo>
                      <a:pt x="5057" y="7542"/>
                    </a:lnTo>
                    <a:cubicBezTo>
                      <a:pt x="5134" y="7425"/>
                      <a:pt x="5208" y="7319"/>
                      <a:pt x="5241" y="7141"/>
                    </a:cubicBezTo>
                    <a:cubicBezTo>
                      <a:pt x="5258" y="7048"/>
                      <a:pt x="5264" y="6961"/>
                      <a:pt x="5261" y="6871"/>
                    </a:cubicBezTo>
                    <a:cubicBezTo>
                      <a:pt x="5258" y="6820"/>
                      <a:pt x="5254" y="6770"/>
                      <a:pt x="5244" y="6720"/>
                    </a:cubicBezTo>
                    <a:cubicBezTo>
                      <a:pt x="5224" y="6613"/>
                      <a:pt x="5201" y="6509"/>
                      <a:pt x="5177" y="6402"/>
                    </a:cubicBezTo>
                    <a:lnTo>
                      <a:pt x="5157" y="6312"/>
                    </a:lnTo>
                    <a:cubicBezTo>
                      <a:pt x="5117" y="6121"/>
                      <a:pt x="5077" y="5968"/>
                      <a:pt x="5037" y="5827"/>
                    </a:cubicBezTo>
                    <a:cubicBezTo>
                      <a:pt x="4987" y="5659"/>
                      <a:pt x="4930" y="5492"/>
                      <a:pt x="4876" y="5325"/>
                    </a:cubicBezTo>
                    <a:cubicBezTo>
                      <a:pt x="4833" y="5202"/>
                      <a:pt x="4802" y="5071"/>
                      <a:pt x="4773" y="4934"/>
                    </a:cubicBezTo>
                    <a:lnTo>
                      <a:pt x="4719" y="4656"/>
                    </a:lnTo>
                    <a:cubicBezTo>
                      <a:pt x="4656" y="4335"/>
                      <a:pt x="4589" y="4001"/>
                      <a:pt x="4501" y="3677"/>
                    </a:cubicBezTo>
                    <a:cubicBezTo>
                      <a:pt x="4435" y="3419"/>
                      <a:pt x="4355" y="3165"/>
                      <a:pt x="4274" y="2917"/>
                    </a:cubicBezTo>
                    <a:lnTo>
                      <a:pt x="4154" y="2526"/>
                    </a:lnTo>
                    <a:cubicBezTo>
                      <a:pt x="4087" y="2308"/>
                      <a:pt x="4017" y="2095"/>
                      <a:pt x="3940" y="1887"/>
                    </a:cubicBezTo>
                    <a:cubicBezTo>
                      <a:pt x="3856" y="1666"/>
                      <a:pt x="3786" y="1445"/>
                      <a:pt x="3723" y="1232"/>
                    </a:cubicBezTo>
                    <a:lnTo>
                      <a:pt x="3692" y="1068"/>
                    </a:lnTo>
                    <a:cubicBezTo>
                      <a:pt x="3666" y="931"/>
                      <a:pt x="3639" y="797"/>
                      <a:pt x="3609" y="663"/>
                    </a:cubicBezTo>
                    <a:cubicBezTo>
                      <a:pt x="3606" y="636"/>
                      <a:pt x="3598" y="610"/>
                      <a:pt x="3592" y="583"/>
                    </a:cubicBezTo>
                    <a:cubicBezTo>
                      <a:pt x="3572" y="513"/>
                      <a:pt x="3542" y="456"/>
                      <a:pt x="3515" y="402"/>
                    </a:cubicBezTo>
                    <a:lnTo>
                      <a:pt x="3495" y="366"/>
                    </a:lnTo>
                    <a:cubicBezTo>
                      <a:pt x="3405" y="188"/>
                      <a:pt x="3194" y="41"/>
                      <a:pt x="2984" y="11"/>
                    </a:cubicBezTo>
                    <a:cubicBezTo>
                      <a:pt x="2938" y="4"/>
                      <a:pt x="2894" y="0"/>
                      <a:pt x="2851" y="0"/>
                    </a:cubicBezTo>
                    <a:close/>
                  </a:path>
                </a:pathLst>
              </a:custGeom>
              <a:solidFill>
                <a:srgbClr val="524A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769" name="Google Shape;769;p25"/>
            <p:cNvGrpSpPr/>
            <p:nvPr/>
          </p:nvGrpSpPr>
          <p:grpSpPr>
            <a:xfrm>
              <a:off x="8558254" y="296958"/>
              <a:ext cx="192516" cy="227716"/>
              <a:chOff x="1824250" y="1008625"/>
              <a:chExt cx="144250" cy="170625"/>
            </a:xfrm>
          </p:grpSpPr>
          <p:sp>
            <p:nvSpPr>
              <p:cNvPr id="770" name="Google Shape;770;p25"/>
              <p:cNvSpPr/>
              <p:nvPr/>
            </p:nvSpPr>
            <p:spPr>
              <a:xfrm>
                <a:off x="1828675" y="1013025"/>
                <a:ext cx="135400" cy="161850"/>
              </a:xfrm>
              <a:custGeom>
                <a:avLst/>
                <a:gdLst/>
                <a:ahLst/>
                <a:cxnLst/>
                <a:rect l="l" t="t" r="r" b="b"/>
                <a:pathLst>
                  <a:path w="5416" h="6474" extrusionOk="0">
                    <a:moveTo>
                      <a:pt x="2356" y="0"/>
                    </a:moveTo>
                    <a:cubicBezTo>
                      <a:pt x="2252" y="0"/>
                      <a:pt x="2150" y="4"/>
                      <a:pt x="2047" y="21"/>
                    </a:cubicBezTo>
                    <a:cubicBezTo>
                      <a:pt x="1947" y="37"/>
                      <a:pt x="1847" y="67"/>
                      <a:pt x="1750" y="94"/>
                    </a:cubicBezTo>
                    <a:cubicBezTo>
                      <a:pt x="1690" y="107"/>
                      <a:pt x="1636" y="138"/>
                      <a:pt x="1579" y="161"/>
                    </a:cubicBezTo>
                    <a:cubicBezTo>
                      <a:pt x="1469" y="211"/>
                      <a:pt x="1362" y="274"/>
                      <a:pt x="1258" y="342"/>
                    </a:cubicBezTo>
                    <a:cubicBezTo>
                      <a:pt x="1164" y="402"/>
                      <a:pt x="1074" y="472"/>
                      <a:pt x="988" y="539"/>
                    </a:cubicBezTo>
                    <a:cubicBezTo>
                      <a:pt x="871" y="629"/>
                      <a:pt x="760" y="743"/>
                      <a:pt x="659" y="850"/>
                    </a:cubicBezTo>
                    <a:cubicBezTo>
                      <a:pt x="647" y="863"/>
                      <a:pt x="636" y="876"/>
                      <a:pt x="623" y="890"/>
                    </a:cubicBezTo>
                    <a:cubicBezTo>
                      <a:pt x="562" y="960"/>
                      <a:pt x="506" y="1034"/>
                      <a:pt x="456" y="1111"/>
                    </a:cubicBezTo>
                    <a:cubicBezTo>
                      <a:pt x="358" y="1265"/>
                      <a:pt x="272" y="1428"/>
                      <a:pt x="208" y="1599"/>
                    </a:cubicBezTo>
                    <a:cubicBezTo>
                      <a:pt x="141" y="1783"/>
                      <a:pt x="98" y="1973"/>
                      <a:pt x="65" y="2164"/>
                    </a:cubicBezTo>
                    <a:cubicBezTo>
                      <a:pt x="45" y="2291"/>
                      <a:pt x="28" y="2418"/>
                      <a:pt x="17" y="2546"/>
                    </a:cubicBezTo>
                    <a:cubicBezTo>
                      <a:pt x="1" y="2696"/>
                      <a:pt x="1" y="2850"/>
                      <a:pt x="5" y="3003"/>
                    </a:cubicBezTo>
                    <a:cubicBezTo>
                      <a:pt x="11" y="3144"/>
                      <a:pt x="51" y="3295"/>
                      <a:pt x="91" y="3429"/>
                    </a:cubicBezTo>
                    <a:cubicBezTo>
                      <a:pt x="151" y="3619"/>
                      <a:pt x="228" y="3803"/>
                      <a:pt x="306" y="3987"/>
                    </a:cubicBezTo>
                    <a:cubicBezTo>
                      <a:pt x="342" y="4077"/>
                      <a:pt x="382" y="4167"/>
                      <a:pt x="422" y="4258"/>
                    </a:cubicBezTo>
                    <a:cubicBezTo>
                      <a:pt x="489" y="4402"/>
                      <a:pt x="573" y="4539"/>
                      <a:pt x="656" y="4676"/>
                    </a:cubicBezTo>
                    <a:cubicBezTo>
                      <a:pt x="757" y="4846"/>
                      <a:pt x="867" y="5007"/>
                      <a:pt x="997" y="5150"/>
                    </a:cubicBezTo>
                    <a:cubicBezTo>
                      <a:pt x="1161" y="5331"/>
                      <a:pt x="1339" y="5505"/>
                      <a:pt x="1522" y="5666"/>
                    </a:cubicBezTo>
                    <a:cubicBezTo>
                      <a:pt x="1666" y="5793"/>
                      <a:pt x="1817" y="5917"/>
                      <a:pt x="1977" y="6024"/>
                    </a:cubicBezTo>
                    <a:cubicBezTo>
                      <a:pt x="2175" y="6161"/>
                      <a:pt x="2385" y="6285"/>
                      <a:pt x="2613" y="6362"/>
                    </a:cubicBezTo>
                    <a:cubicBezTo>
                      <a:pt x="2743" y="6405"/>
                      <a:pt x="2877" y="6442"/>
                      <a:pt x="3014" y="6459"/>
                    </a:cubicBezTo>
                    <a:cubicBezTo>
                      <a:pt x="3084" y="6469"/>
                      <a:pt x="3155" y="6473"/>
                      <a:pt x="3227" y="6473"/>
                    </a:cubicBezTo>
                    <a:cubicBezTo>
                      <a:pt x="3293" y="6473"/>
                      <a:pt x="3360" y="6470"/>
                      <a:pt x="3425" y="6465"/>
                    </a:cubicBezTo>
                    <a:cubicBezTo>
                      <a:pt x="3509" y="6459"/>
                      <a:pt x="3589" y="6445"/>
                      <a:pt x="3669" y="6428"/>
                    </a:cubicBezTo>
                    <a:cubicBezTo>
                      <a:pt x="3813" y="6395"/>
                      <a:pt x="3958" y="6362"/>
                      <a:pt x="4098" y="6311"/>
                    </a:cubicBezTo>
                    <a:cubicBezTo>
                      <a:pt x="4248" y="6261"/>
                      <a:pt x="4389" y="6184"/>
                      <a:pt x="4519" y="6094"/>
                    </a:cubicBezTo>
                    <a:cubicBezTo>
                      <a:pt x="4646" y="6007"/>
                      <a:pt x="4750" y="5886"/>
                      <a:pt x="4853" y="5769"/>
                    </a:cubicBezTo>
                    <a:cubicBezTo>
                      <a:pt x="4957" y="5652"/>
                      <a:pt x="5031" y="5528"/>
                      <a:pt x="5108" y="5391"/>
                    </a:cubicBezTo>
                    <a:cubicBezTo>
                      <a:pt x="5185" y="5251"/>
                      <a:pt x="5228" y="5097"/>
                      <a:pt x="5268" y="4943"/>
                    </a:cubicBezTo>
                    <a:cubicBezTo>
                      <a:pt x="5332" y="4706"/>
                      <a:pt x="5402" y="4465"/>
                      <a:pt x="5409" y="4218"/>
                    </a:cubicBezTo>
                    <a:cubicBezTo>
                      <a:pt x="5415" y="4054"/>
                      <a:pt x="5415" y="3886"/>
                      <a:pt x="5392" y="3722"/>
                    </a:cubicBezTo>
                    <a:cubicBezTo>
                      <a:pt x="5389" y="3699"/>
                      <a:pt x="5386" y="3676"/>
                      <a:pt x="5382" y="3649"/>
                    </a:cubicBezTo>
                    <a:cubicBezTo>
                      <a:pt x="5365" y="3579"/>
                      <a:pt x="5345" y="3512"/>
                      <a:pt x="5329" y="3442"/>
                    </a:cubicBezTo>
                    <a:cubicBezTo>
                      <a:pt x="5325" y="3429"/>
                      <a:pt x="5322" y="3415"/>
                      <a:pt x="5315" y="3401"/>
                    </a:cubicBezTo>
                    <a:cubicBezTo>
                      <a:pt x="5272" y="3324"/>
                      <a:pt x="5238" y="3244"/>
                      <a:pt x="5178" y="3181"/>
                    </a:cubicBezTo>
                    <a:cubicBezTo>
                      <a:pt x="5128" y="3128"/>
                      <a:pt x="5077" y="3071"/>
                      <a:pt x="5017" y="3027"/>
                    </a:cubicBezTo>
                    <a:cubicBezTo>
                      <a:pt x="4997" y="3014"/>
                      <a:pt x="4981" y="2997"/>
                      <a:pt x="4961" y="2983"/>
                    </a:cubicBezTo>
                    <a:cubicBezTo>
                      <a:pt x="4852" y="2900"/>
                      <a:pt x="4718" y="2857"/>
                      <a:pt x="4583" y="2857"/>
                    </a:cubicBezTo>
                    <a:cubicBezTo>
                      <a:pt x="4503" y="2857"/>
                      <a:pt x="4423" y="2872"/>
                      <a:pt x="4349" y="2903"/>
                    </a:cubicBezTo>
                    <a:cubicBezTo>
                      <a:pt x="4108" y="3000"/>
                      <a:pt x="3944" y="3251"/>
                      <a:pt x="3958" y="3512"/>
                    </a:cubicBezTo>
                    <a:lnTo>
                      <a:pt x="3958" y="3525"/>
                    </a:lnTo>
                    <a:cubicBezTo>
                      <a:pt x="3944" y="3602"/>
                      <a:pt x="3950" y="3682"/>
                      <a:pt x="3954" y="3759"/>
                    </a:cubicBezTo>
                    <a:cubicBezTo>
                      <a:pt x="3954" y="3803"/>
                      <a:pt x="3967" y="3850"/>
                      <a:pt x="3974" y="3890"/>
                    </a:cubicBezTo>
                    <a:cubicBezTo>
                      <a:pt x="3984" y="3950"/>
                      <a:pt x="3991" y="4011"/>
                      <a:pt x="3994" y="4067"/>
                    </a:cubicBezTo>
                    <a:cubicBezTo>
                      <a:pt x="3984" y="4207"/>
                      <a:pt x="3958" y="4345"/>
                      <a:pt x="3927" y="4482"/>
                    </a:cubicBezTo>
                    <a:cubicBezTo>
                      <a:pt x="3901" y="4576"/>
                      <a:pt x="3870" y="4669"/>
                      <a:pt x="3830" y="4759"/>
                    </a:cubicBezTo>
                    <a:cubicBezTo>
                      <a:pt x="3793" y="4813"/>
                      <a:pt x="3753" y="4863"/>
                      <a:pt x="3710" y="4914"/>
                    </a:cubicBezTo>
                    <a:cubicBezTo>
                      <a:pt x="3697" y="4923"/>
                      <a:pt x="3683" y="4934"/>
                      <a:pt x="3669" y="4943"/>
                    </a:cubicBezTo>
                    <a:cubicBezTo>
                      <a:pt x="3620" y="4967"/>
                      <a:pt x="3563" y="4987"/>
                      <a:pt x="3509" y="5004"/>
                    </a:cubicBezTo>
                    <a:cubicBezTo>
                      <a:pt x="3419" y="5024"/>
                      <a:pt x="3325" y="5040"/>
                      <a:pt x="3231" y="5047"/>
                    </a:cubicBezTo>
                    <a:cubicBezTo>
                      <a:pt x="3202" y="5044"/>
                      <a:pt x="3168" y="5037"/>
                      <a:pt x="3135" y="5034"/>
                    </a:cubicBezTo>
                    <a:cubicBezTo>
                      <a:pt x="3061" y="5007"/>
                      <a:pt x="2987" y="4977"/>
                      <a:pt x="2917" y="4940"/>
                    </a:cubicBezTo>
                    <a:cubicBezTo>
                      <a:pt x="2649" y="4773"/>
                      <a:pt x="2408" y="4562"/>
                      <a:pt x="2181" y="4345"/>
                    </a:cubicBezTo>
                    <a:cubicBezTo>
                      <a:pt x="2101" y="4261"/>
                      <a:pt x="2027" y="4174"/>
                      <a:pt x="1957" y="4084"/>
                    </a:cubicBezTo>
                    <a:cubicBezTo>
                      <a:pt x="1894" y="4000"/>
                      <a:pt x="1837" y="3910"/>
                      <a:pt x="1780" y="3820"/>
                    </a:cubicBezTo>
                    <a:cubicBezTo>
                      <a:pt x="1706" y="3679"/>
                      <a:pt x="1643" y="3532"/>
                      <a:pt x="1579" y="3385"/>
                    </a:cubicBezTo>
                    <a:cubicBezTo>
                      <a:pt x="1519" y="3241"/>
                      <a:pt x="1453" y="3094"/>
                      <a:pt x="1405" y="2947"/>
                    </a:cubicBezTo>
                    <a:cubicBezTo>
                      <a:pt x="1396" y="2883"/>
                      <a:pt x="1389" y="2823"/>
                      <a:pt x="1385" y="2759"/>
                    </a:cubicBezTo>
                    <a:cubicBezTo>
                      <a:pt x="1392" y="2552"/>
                      <a:pt x="1416" y="2345"/>
                      <a:pt x="1459" y="2140"/>
                    </a:cubicBezTo>
                    <a:cubicBezTo>
                      <a:pt x="1489" y="2047"/>
                      <a:pt x="1522" y="1957"/>
                      <a:pt x="1566" y="1867"/>
                    </a:cubicBezTo>
                    <a:cubicBezTo>
                      <a:pt x="1636" y="1759"/>
                      <a:pt x="1713" y="1659"/>
                      <a:pt x="1800" y="1562"/>
                    </a:cubicBezTo>
                    <a:cubicBezTo>
                      <a:pt x="1904" y="1462"/>
                      <a:pt x="2014" y="1368"/>
                      <a:pt x="2135" y="1291"/>
                    </a:cubicBezTo>
                    <a:cubicBezTo>
                      <a:pt x="2212" y="1251"/>
                      <a:pt x="2285" y="1217"/>
                      <a:pt x="2365" y="1188"/>
                    </a:cubicBezTo>
                    <a:cubicBezTo>
                      <a:pt x="2476" y="1171"/>
                      <a:pt x="2589" y="1168"/>
                      <a:pt x="2700" y="1168"/>
                    </a:cubicBezTo>
                    <a:lnTo>
                      <a:pt x="2914" y="1168"/>
                    </a:lnTo>
                    <a:cubicBezTo>
                      <a:pt x="3021" y="1154"/>
                      <a:pt x="3115" y="1117"/>
                      <a:pt x="3198" y="1050"/>
                    </a:cubicBezTo>
                    <a:cubicBezTo>
                      <a:pt x="3319" y="956"/>
                      <a:pt x="3399" y="816"/>
                      <a:pt x="3419" y="666"/>
                    </a:cubicBezTo>
                    <a:cubicBezTo>
                      <a:pt x="3439" y="512"/>
                      <a:pt x="3396" y="354"/>
                      <a:pt x="3302" y="234"/>
                    </a:cubicBezTo>
                    <a:cubicBezTo>
                      <a:pt x="3218" y="121"/>
                      <a:pt x="3064" y="13"/>
                      <a:pt x="2917" y="10"/>
                    </a:cubicBezTo>
                    <a:cubicBezTo>
                      <a:pt x="2803" y="7"/>
                      <a:pt x="2686" y="4"/>
                      <a:pt x="2573" y="4"/>
                    </a:cubicBezTo>
                    <a:cubicBezTo>
                      <a:pt x="2500" y="2"/>
                      <a:pt x="2428" y="0"/>
                      <a:pt x="235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771" name="Google Shape;771;p25"/>
              <p:cNvSpPr/>
              <p:nvPr/>
            </p:nvSpPr>
            <p:spPr>
              <a:xfrm>
                <a:off x="1824250" y="1008625"/>
                <a:ext cx="144250" cy="170625"/>
              </a:xfrm>
              <a:custGeom>
                <a:avLst/>
                <a:gdLst/>
                <a:ahLst/>
                <a:cxnLst/>
                <a:rect l="l" t="t" r="r" b="b"/>
                <a:pathLst>
                  <a:path w="5770" h="6825" extrusionOk="0">
                    <a:moveTo>
                      <a:pt x="5328" y="3645"/>
                    </a:moveTo>
                    <a:lnTo>
                      <a:pt x="5328" y="3645"/>
                    </a:lnTo>
                    <a:cubicBezTo>
                      <a:pt x="5328" y="3645"/>
                      <a:pt x="5331" y="3651"/>
                      <a:pt x="5339" y="3661"/>
                    </a:cubicBezTo>
                    <a:cubicBezTo>
                      <a:pt x="5335" y="3655"/>
                      <a:pt x="5332" y="3650"/>
                      <a:pt x="5328" y="3645"/>
                    </a:cubicBezTo>
                    <a:close/>
                    <a:moveTo>
                      <a:pt x="2545" y="352"/>
                    </a:moveTo>
                    <a:cubicBezTo>
                      <a:pt x="2590" y="352"/>
                      <a:pt x="2636" y="353"/>
                      <a:pt x="2683" y="354"/>
                    </a:cubicBezTo>
                    <a:lnTo>
                      <a:pt x="2750" y="354"/>
                    </a:lnTo>
                    <a:cubicBezTo>
                      <a:pt x="2863" y="357"/>
                      <a:pt x="2977" y="357"/>
                      <a:pt x="3091" y="360"/>
                    </a:cubicBezTo>
                    <a:cubicBezTo>
                      <a:pt x="3164" y="364"/>
                      <a:pt x="3275" y="430"/>
                      <a:pt x="3342" y="518"/>
                    </a:cubicBezTo>
                    <a:cubicBezTo>
                      <a:pt x="3405" y="601"/>
                      <a:pt x="3436" y="711"/>
                      <a:pt x="3422" y="819"/>
                    </a:cubicBezTo>
                    <a:cubicBezTo>
                      <a:pt x="3408" y="925"/>
                      <a:pt x="3352" y="1023"/>
                      <a:pt x="3268" y="1089"/>
                    </a:cubicBezTo>
                    <a:cubicBezTo>
                      <a:pt x="3212" y="1129"/>
                      <a:pt x="3147" y="1157"/>
                      <a:pt x="3081" y="1169"/>
                    </a:cubicBezTo>
                    <a:lnTo>
                      <a:pt x="2877" y="1166"/>
                    </a:lnTo>
                    <a:cubicBezTo>
                      <a:pt x="2763" y="1166"/>
                      <a:pt x="2639" y="1169"/>
                      <a:pt x="2516" y="1189"/>
                    </a:cubicBezTo>
                    <a:lnTo>
                      <a:pt x="2482" y="1200"/>
                    </a:lnTo>
                    <a:cubicBezTo>
                      <a:pt x="2405" y="1226"/>
                      <a:pt x="2321" y="1263"/>
                      <a:pt x="2218" y="1320"/>
                    </a:cubicBezTo>
                    <a:cubicBezTo>
                      <a:pt x="2101" y="1393"/>
                      <a:pt x="1988" y="1487"/>
                      <a:pt x="1847" y="1621"/>
                    </a:cubicBezTo>
                    <a:cubicBezTo>
                      <a:pt x="1750" y="1728"/>
                      <a:pt x="1666" y="1839"/>
                      <a:pt x="1596" y="1949"/>
                    </a:cubicBezTo>
                    <a:lnTo>
                      <a:pt x="1586" y="1966"/>
                    </a:lnTo>
                    <a:cubicBezTo>
                      <a:pt x="1539" y="2060"/>
                      <a:pt x="1499" y="2160"/>
                      <a:pt x="1462" y="2280"/>
                    </a:cubicBezTo>
                    <a:cubicBezTo>
                      <a:pt x="1422" y="2474"/>
                      <a:pt x="1395" y="2685"/>
                      <a:pt x="1386" y="2946"/>
                    </a:cubicBezTo>
                    <a:cubicBezTo>
                      <a:pt x="1389" y="3016"/>
                      <a:pt x="1395" y="3083"/>
                      <a:pt x="1409" y="3150"/>
                    </a:cubicBezTo>
                    <a:lnTo>
                      <a:pt x="1415" y="3176"/>
                    </a:lnTo>
                    <a:cubicBezTo>
                      <a:pt x="1459" y="3313"/>
                      <a:pt x="1516" y="3444"/>
                      <a:pt x="1569" y="3571"/>
                    </a:cubicBezTo>
                    <a:lnTo>
                      <a:pt x="1596" y="3631"/>
                    </a:lnTo>
                    <a:cubicBezTo>
                      <a:pt x="1650" y="3755"/>
                      <a:pt x="1719" y="3919"/>
                      <a:pt x="1810" y="4089"/>
                    </a:cubicBezTo>
                    <a:cubicBezTo>
                      <a:pt x="1860" y="4173"/>
                      <a:pt x="1920" y="4273"/>
                      <a:pt x="1994" y="4367"/>
                    </a:cubicBezTo>
                    <a:cubicBezTo>
                      <a:pt x="2061" y="4457"/>
                      <a:pt x="2141" y="4548"/>
                      <a:pt x="2235" y="4648"/>
                    </a:cubicBezTo>
                    <a:cubicBezTo>
                      <a:pt x="2519" y="4919"/>
                      <a:pt x="2760" y="5113"/>
                      <a:pt x="3000" y="5266"/>
                    </a:cubicBezTo>
                    <a:lnTo>
                      <a:pt x="3017" y="5277"/>
                    </a:lnTo>
                    <a:cubicBezTo>
                      <a:pt x="3104" y="5317"/>
                      <a:pt x="3181" y="5350"/>
                      <a:pt x="3255" y="5374"/>
                    </a:cubicBezTo>
                    <a:lnTo>
                      <a:pt x="3278" y="5380"/>
                    </a:lnTo>
                    <a:cubicBezTo>
                      <a:pt x="3318" y="5387"/>
                      <a:pt x="3355" y="5394"/>
                      <a:pt x="3392" y="5397"/>
                    </a:cubicBezTo>
                    <a:lnTo>
                      <a:pt x="3408" y="5400"/>
                    </a:lnTo>
                    <a:lnTo>
                      <a:pt x="3425" y="5397"/>
                    </a:lnTo>
                    <a:cubicBezTo>
                      <a:pt x="3516" y="5391"/>
                      <a:pt x="3613" y="5377"/>
                      <a:pt x="3740" y="5346"/>
                    </a:cubicBezTo>
                    <a:cubicBezTo>
                      <a:pt x="3800" y="5330"/>
                      <a:pt x="3860" y="5306"/>
                      <a:pt x="3917" y="5283"/>
                    </a:cubicBezTo>
                    <a:lnTo>
                      <a:pt x="3950" y="5263"/>
                    </a:lnTo>
                    <a:cubicBezTo>
                      <a:pt x="3967" y="5250"/>
                      <a:pt x="3984" y="5240"/>
                      <a:pt x="3997" y="5226"/>
                    </a:cubicBezTo>
                    <a:lnTo>
                      <a:pt x="4017" y="5206"/>
                    </a:lnTo>
                    <a:cubicBezTo>
                      <a:pt x="4070" y="5146"/>
                      <a:pt x="4115" y="5090"/>
                      <a:pt x="4155" y="5036"/>
                    </a:cubicBezTo>
                    <a:lnTo>
                      <a:pt x="4168" y="5005"/>
                    </a:lnTo>
                    <a:cubicBezTo>
                      <a:pt x="4218" y="4899"/>
                      <a:pt x="4251" y="4789"/>
                      <a:pt x="4275" y="4698"/>
                    </a:cubicBezTo>
                    <a:cubicBezTo>
                      <a:pt x="4302" y="4581"/>
                      <a:pt x="4335" y="4423"/>
                      <a:pt x="4345" y="4256"/>
                    </a:cubicBezTo>
                    <a:lnTo>
                      <a:pt x="4345" y="4247"/>
                    </a:lnTo>
                    <a:lnTo>
                      <a:pt x="4345" y="4236"/>
                    </a:lnTo>
                    <a:cubicBezTo>
                      <a:pt x="4342" y="4170"/>
                      <a:pt x="4335" y="4102"/>
                      <a:pt x="4325" y="4039"/>
                    </a:cubicBezTo>
                    <a:cubicBezTo>
                      <a:pt x="4322" y="4019"/>
                      <a:pt x="4318" y="4002"/>
                      <a:pt x="4315" y="3982"/>
                    </a:cubicBezTo>
                    <a:cubicBezTo>
                      <a:pt x="4311" y="3966"/>
                      <a:pt x="4305" y="3942"/>
                      <a:pt x="4305" y="3935"/>
                    </a:cubicBezTo>
                    <a:lnTo>
                      <a:pt x="4305" y="3862"/>
                    </a:lnTo>
                    <a:cubicBezTo>
                      <a:pt x="4302" y="3815"/>
                      <a:pt x="4302" y="3768"/>
                      <a:pt x="4308" y="3715"/>
                    </a:cubicBezTo>
                    <a:lnTo>
                      <a:pt x="4311" y="3698"/>
                    </a:lnTo>
                    <a:lnTo>
                      <a:pt x="4311" y="3678"/>
                    </a:lnTo>
                    <a:cubicBezTo>
                      <a:pt x="4302" y="3494"/>
                      <a:pt x="4419" y="3310"/>
                      <a:pt x="4592" y="3243"/>
                    </a:cubicBezTo>
                    <a:cubicBezTo>
                      <a:pt x="4647" y="3221"/>
                      <a:pt x="4706" y="3209"/>
                      <a:pt x="4765" y="3209"/>
                    </a:cubicBezTo>
                    <a:cubicBezTo>
                      <a:pt x="4860" y="3209"/>
                      <a:pt x="4954" y="3239"/>
                      <a:pt x="5030" y="3296"/>
                    </a:cubicBezTo>
                    <a:lnTo>
                      <a:pt x="5091" y="3344"/>
                    </a:lnTo>
                    <a:cubicBezTo>
                      <a:pt x="5124" y="3370"/>
                      <a:pt x="5161" y="3407"/>
                      <a:pt x="5198" y="3444"/>
                    </a:cubicBezTo>
                    <a:lnTo>
                      <a:pt x="5231" y="3480"/>
                    </a:lnTo>
                    <a:cubicBezTo>
                      <a:pt x="5258" y="3508"/>
                      <a:pt x="5278" y="3551"/>
                      <a:pt x="5305" y="3601"/>
                    </a:cubicBezTo>
                    <a:cubicBezTo>
                      <a:pt x="5312" y="3615"/>
                      <a:pt x="5319" y="3630"/>
                      <a:pt x="5328" y="3645"/>
                    </a:cubicBezTo>
                    <a:lnTo>
                      <a:pt x="5328" y="3645"/>
                    </a:lnTo>
                    <a:lnTo>
                      <a:pt x="5499" y="3597"/>
                    </a:lnTo>
                    <a:lnTo>
                      <a:pt x="5499" y="3597"/>
                    </a:lnTo>
                    <a:lnTo>
                      <a:pt x="5335" y="3665"/>
                    </a:lnTo>
                    <a:lnTo>
                      <a:pt x="5342" y="3691"/>
                    </a:lnTo>
                    <a:cubicBezTo>
                      <a:pt x="5359" y="3748"/>
                      <a:pt x="5375" y="3801"/>
                      <a:pt x="5385" y="3858"/>
                    </a:cubicBezTo>
                    <a:cubicBezTo>
                      <a:pt x="5388" y="3882"/>
                      <a:pt x="5392" y="3902"/>
                      <a:pt x="5395" y="3926"/>
                    </a:cubicBezTo>
                    <a:cubicBezTo>
                      <a:pt x="5419" y="4073"/>
                      <a:pt x="5415" y="4230"/>
                      <a:pt x="5412" y="4390"/>
                    </a:cubicBezTo>
                    <a:cubicBezTo>
                      <a:pt x="5405" y="4591"/>
                      <a:pt x="5351" y="4792"/>
                      <a:pt x="5294" y="5005"/>
                    </a:cubicBezTo>
                    <a:lnTo>
                      <a:pt x="5274" y="5076"/>
                    </a:lnTo>
                    <a:cubicBezTo>
                      <a:pt x="5238" y="5220"/>
                      <a:pt x="5198" y="5360"/>
                      <a:pt x="5131" y="5481"/>
                    </a:cubicBezTo>
                    <a:cubicBezTo>
                      <a:pt x="5061" y="5607"/>
                      <a:pt x="4993" y="5725"/>
                      <a:pt x="4900" y="5828"/>
                    </a:cubicBezTo>
                    <a:lnTo>
                      <a:pt x="4873" y="5859"/>
                    </a:lnTo>
                    <a:cubicBezTo>
                      <a:pt x="4783" y="5959"/>
                      <a:pt x="4696" y="6059"/>
                      <a:pt x="4596" y="6126"/>
                    </a:cubicBezTo>
                    <a:cubicBezTo>
                      <a:pt x="4462" y="6217"/>
                      <a:pt x="4339" y="6283"/>
                      <a:pt x="4218" y="6323"/>
                    </a:cubicBezTo>
                    <a:cubicBezTo>
                      <a:pt x="4094" y="6363"/>
                      <a:pt x="3964" y="6397"/>
                      <a:pt x="3806" y="6434"/>
                    </a:cubicBezTo>
                    <a:cubicBezTo>
                      <a:pt x="3726" y="6450"/>
                      <a:pt x="3656" y="6461"/>
                      <a:pt x="3593" y="6467"/>
                    </a:cubicBezTo>
                    <a:cubicBezTo>
                      <a:pt x="3539" y="6471"/>
                      <a:pt x="3477" y="6474"/>
                      <a:pt x="3412" y="6474"/>
                    </a:cubicBezTo>
                    <a:cubicBezTo>
                      <a:pt x="3347" y="6474"/>
                      <a:pt x="3280" y="6471"/>
                      <a:pt x="3215" y="6461"/>
                    </a:cubicBezTo>
                    <a:cubicBezTo>
                      <a:pt x="3104" y="6447"/>
                      <a:pt x="2984" y="6417"/>
                      <a:pt x="2846" y="6370"/>
                    </a:cubicBezTo>
                    <a:cubicBezTo>
                      <a:pt x="2663" y="6310"/>
                      <a:pt x="2476" y="6209"/>
                      <a:pt x="2255" y="6056"/>
                    </a:cubicBezTo>
                    <a:cubicBezTo>
                      <a:pt x="2114" y="5962"/>
                      <a:pt x="1974" y="5848"/>
                      <a:pt x="1817" y="5712"/>
                    </a:cubicBezTo>
                    <a:cubicBezTo>
                      <a:pt x="1636" y="5551"/>
                      <a:pt x="1466" y="5383"/>
                      <a:pt x="1305" y="5210"/>
                    </a:cubicBezTo>
                    <a:cubicBezTo>
                      <a:pt x="1198" y="5090"/>
                      <a:pt x="1094" y="4949"/>
                      <a:pt x="984" y="4761"/>
                    </a:cubicBezTo>
                    <a:lnTo>
                      <a:pt x="964" y="4732"/>
                    </a:lnTo>
                    <a:cubicBezTo>
                      <a:pt x="890" y="4604"/>
                      <a:pt x="816" y="4488"/>
                      <a:pt x="759" y="4360"/>
                    </a:cubicBezTo>
                    <a:lnTo>
                      <a:pt x="739" y="4317"/>
                    </a:lnTo>
                    <a:cubicBezTo>
                      <a:pt x="710" y="4243"/>
                      <a:pt x="676" y="4170"/>
                      <a:pt x="646" y="4096"/>
                    </a:cubicBezTo>
                    <a:lnTo>
                      <a:pt x="616" y="4022"/>
                    </a:lnTo>
                    <a:cubicBezTo>
                      <a:pt x="549" y="3862"/>
                      <a:pt x="486" y="3708"/>
                      <a:pt x="435" y="3551"/>
                    </a:cubicBezTo>
                    <a:cubicBezTo>
                      <a:pt x="398" y="3427"/>
                      <a:pt x="362" y="3293"/>
                      <a:pt x="358" y="3173"/>
                    </a:cubicBezTo>
                    <a:cubicBezTo>
                      <a:pt x="355" y="3036"/>
                      <a:pt x="355" y="2885"/>
                      <a:pt x="369" y="2738"/>
                    </a:cubicBezTo>
                    <a:cubicBezTo>
                      <a:pt x="378" y="2637"/>
                      <a:pt x="392" y="2504"/>
                      <a:pt x="415" y="2370"/>
                    </a:cubicBezTo>
                    <a:cubicBezTo>
                      <a:pt x="452" y="2163"/>
                      <a:pt x="495" y="1989"/>
                      <a:pt x="549" y="1835"/>
                    </a:cubicBezTo>
                    <a:cubicBezTo>
                      <a:pt x="603" y="1688"/>
                      <a:pt x="683" y="1538"/>
                      <a:pt x="779" y="1380"/>
                    </a:cubicBezTo>
                    <a:cubicBezTo>
                      <a:pt x="824" y="1313"/>
                      <a:pt x="873" y="1250"/>
                      <a:pt x="934" y="1183"/>
                    </a:cubicBezTo>
                    <a:lnTo>
                      <a:pt x="967" y="1146"/>
                    </a:lnTo>
                    <a:cubicBezTo>
                      <a:pt x="1060" y="1043"/>
                      <a:pt x="1161" y="936"/>
                      <a:pt x="1272" y="856"/>
                    </a:cubicBezTo>
                    <a:lnTo>
                      <a:pt x="1312" y="825"/>
                    </a:lnTo>
                    <a:cubicBezTo>
                      <a:pt x="1386" y="765"/>
                      <a:pt x="1455" y="711"/>
                      <a:pt x="1529" y="665"/>
                    </a:cubicBezTo>
                    <a:cubicBezTo>
                      <a:pt x="1622" y="608"/>
                      <a:pt x="1727" y="544"/>
                      <a:pt x="1830" y="498"/>
                    </a:cubicBezTo>
                    <a:lnTo>
                      <a:pt x="1860" y="484"/>
                    </a:lnTo>
                    <a:cubicBezTo>
                      <a:pt x="1900" y="464"/>
                      <a:pt x="1940" y="447"/>
                      <a:pt x="1974" y="437"/>
                    </a:cubicBezTo>
                    <a:lnTo>
                      <a:pt x="2008" y="430"/>
                    </a:lnTo>
                    <a:cubicBezTo>
                      <a:pt x="2091" y="407"/>
                      <a:pt x="2171" y="384"/>
                      <a:pt x="2252" y="370"/>
                    </a:cubicBezTo>
                    <a:cubicBezTo>
                      <a:pt x="2346" y="356"/>
                      <a:pt x="2444" y="352"/>
                      <a:pt x="2545" y="352"/>
                    </a:cubicBezTo>
                    <a:close/>
                    <a:moveTo>
                      <a:pt x="2529" y="0"/>
                    </a:moveTo>
                    <a:cubicBezTo>
                      <a:pt x="2420" y="0"/>
                      <a:pt x="2309" y="5"/>
                      <a:pt x="2195" y="22"/>
                    </a:cubicBezTo>
                    <a:cubicBezTo>
                      <a:pt x="2097" y="39"/>
                      <a:pt x="2004" y="66"/>
                      <a:pt x="1914" y="89"/>
                    </a:cubicBezTo>
                    <a:lnTo>
                      <a:pt x="1880" y="99"/>
                    </a:lnTo>
                    <a:cubicBezTo>
                      <a:pt x="1817" y="116"/>
                      <a:pt x="1763" y="143"/>
                      <a:pt x="1713" y="166"/>
                    </a:cubicBezTo>
                    <a:lnTo>
                      <a:pt x="1687" y="176"/>
                    </a:lnTo>
                    <a:cubicBezTo>
                      <a:pt x="1562" y="233"/>
                      <a:pt x="1449" y="303"/>
                      <a:pt x="1341" y="367"/>
                    </a:cubicBezTo>
                    <a:cubicBezTo>
                      <a:pt x="1255" y="424"/>
                      <a:pt x="1174" y="484"/>
                      <a:pt x="1097" y="544"/>
                    </a:cubicBezTo>
                    <a:lnTo>
                      <a:pt x="1057" y="575"/>
                    </a:lnTo>
                    <a:cubicBezTo>
                      <a:pt x="927" y="675"/>
                      <a:pt x="813" y="791"/>
                      <a:pt x="706" y="909"/>
                    </a:cubicBezTo>
                    <a:lnTo>
                      <a:pt x="670" y="949"/>
                    </a:lnTo>
                    <a:cubicBezTo>
                      <a:pt x="596" y="1032"/>
                      <a:pt x="539" y="1109"/>
                      <a:pt x="486" y="1193"/>
                    </a:cubicBezTo>
                    <a:cubicBezTo>
                      <a:pt x="372" y="1367"/>
                      <a:pt x="282" y="1544"/>
                      <a:pt x="222" y="1714"/>
                    </a:cubicBezTo>
                    <a:cubicBezTo>
                      <a:pt x="157" y="1889"/>
                      <a:pt x="108" y="2083"/>
                      <a:pt x="68" y="2310"/>
                    </a:cubicBezTo>
                    <a:cubicBezTo>
                      <a:pt x="44" y="2454"/>
                      <a:pt x="27" y="2597"/>
                      <a:pt x="17" y="2705"/>
                    </a:cubicBezTo>
                    <a:cubicBezTo>
                      <a:pt x="1" y="2869"/>
                      <a:pt x="4" y="3032"/>
                      <a:pt x="7" y="3183"/>
                    </a:cubicBezTo>
                    <a:cubicBezTo>
                      <a:pt x="11" y="3347"/>
                      <a:pt x="54" y="3508"/>
                      <a:pt x="101" y="3654"/>
                    </a:cubicBezTo>
                    <a:cubicBezTo>
                      <a:pt x="154" y="3829"/>
                      <a:pt x="222" y="3996"/>
                      <a:pt x="288" y="4156"/>
                    </a:cubicBezTo>
                    <a:lnTo>
                      <a:pt x="322" y="4230"/>
                    </a:lnTo>
                    <a:cubicBezTo>
                      <a:pt x="352" y="4307"/>
                      <a:pt x="385" y="4383"/>
                      <a:pt x="418" y="4460"/>
                    </a:cubicBezTo>
                    <a:lnTo>
                      <a:pt x="438" y="4504"/>
                    </a:lnTo>
                    <a:cubicBezTo>
                      <a:pt x="506" y="4651"/>
                      <a:pt x="586" y="4785"/>
                      <a:pt x="663" y="4915"/>
                    </a:cubicBezTo>
                    <a:lnTo>
                      <a:pt x="683" y="4942"/>
                    </a:lnTo>
                    <a:cubicBezTo>
                      <a:pt x="807" y="5150"/>
                      <a:pt x="920" y="5306"/>
                      <a:pt x="1044" y="5444"/>
                    </a:cubicBezTo>
                    <a:cubicBezTo>
                      <a:pt x="1211" y="5627"/>
                      <a:pt x="1395" y="5808"/>
                      <a:pt x="1586" y="5976"/>
                    </a:cubicBezTo>
                    <a:cubicBezTo>
                      <a:pt x="1750" y="6119"/>
                      <a:pt x="1903" y="6243"/>
                      <a:pt x="2054" y="6347"/>
                    </a:cubicBezTo>
                    <a:cubicBezTo>
                      <a:pt x="2301" y="6518"/>
                      <a:pt x="2519" y="6635"/>
                      <a:pt x="2736" y="6705"/>
                    </a:cubicBezTo>
                    <a:cubicBezTo>
                      <a:pt x="2894" y="6758"/>
                      <a:pt x="3034" y="6791"/>
                      <a:pt x="3167" y="6811"/>
                    </a:cubicBezTo>
                    <a:cubicBezTo>
                      <a:pt x="3248" y="6822"/>
                      <a:pt x="3328" y="6825"/>
                      <a:pt x="3405" y="6825"/>
                    </a:cubicBezTo>
                    <a:cubicBezTo>
                      <a:pt x="3482" y="6825"/>
                      <a:pt x="3553" y="6822"/>
                      <a:pt x="3616" y="6819"/>
                    </a:cubicBezTo>
                    <a:cubicBezTo>
                      <a:pt x="3696" y="6811"/>
                      <a:pt x="3786" y="6798"/>
                      <a:pt x="3883" y="6775"/>
                    </a:cubicBezTo>
                    <a:cubicBezTo>
                      <a:pt x="4050" y="6738"/>
                      <a:pt x="4191" y="6701"/>
                      <a:pt x="4331" y="6655"/>
                    </a:cubicBezTo>
                    <a:cubicBezTo>
                      <a:pt x="4482" y="6604"/>
                      <a:pt x="4632" y="6527"/>
                      <a:pt x="4797" y="6417"/>
                    </a:cubicBezTo>
                    <a:cubicBezTo>
                      <a:pt x="4930" y="6323"/>
                      <a:pt x="5038" y="6206"/>
                      <a:pt x="5138" y="6089"/>
                    </a:cubicBezTo>
                    <a:lnTo>
                      <a:pt x="5161" y="6062"/>
                    </a:lnTo>
                    <a:cubicBezTo>
                      <a:pt x="5282" y="5932"/>
                      <a:pt x="5359" y="5788"/>
                      <a:pt x="5435" y="5651"/>
                    </a:cubicBezTo>
                    <a:cubicBezTo>
                      <a:pt x="5526" y="5494"/>
                      <a:pt x="5572" y="5326"/>
                      <a:pt x="5616" y="5166"/>
                    </a:cubicBezTo>
                    <a:lnTo>
                      <a:pt x="5636" y="5096"/>
                    </a:lnTo>
                    <a:cubicBezTo>
                      <a:pt x="5696" y="4872"/>
                      <a:pt x="5756" y="4644"/>
                      <a:pt x="5763" y="4397"/>
                    </a:cubicBezTo>
                    <a:cubicBezTo>
                      <a:pt x="5766" y="4230"/>
                      <a:pt x="5770" y="4049"/>
                      <a:pt x="5743" y="3875"/>
                    </a:cubicBezTo>
                    <a:cubicBezTo>
                      <a:pt x="5740" y="3849"/>
                      <a:pt x="5736" y="3821"/>
                      <a:pt x="5730" y="3795"/>
                    </a:cubicBezTo>
                    <a:cubicBezTo>
                      <a:pt x="5716" y="3728"/>
                      <a:pt x="5700" y="3661"/>
                      <a:pt x="5683" y="3597"/>
                    </a:cubicBezTo>
                    <a:lnTo>
                      <a:pt x="5673" y="3565"/>
                    </a:lnTo>
                    <a:cubicBezTo>
                      <a:pt x="5669" y="3548"/>
                      <a:pt x="5663" y="3520"/>
                      <a:pt x="5646" y="3491"/>
                    </a:cubicBezTo>
                    <a:cubicBezTo>
                      <a:pt x="5636" y="3474"/>
                      <a:pt x="5626" y="3457"/>
                      <a:pt x="5616" y="3437"/>
                    </a:cubicBezTo>
                    <a:cubicBezTo>
                      <a:pt x="5583" y="3374"/>
                      <a:pt x="5546" y="3300"/>
                      <a:pt x="5482" y="3236"/>
                    </a:cubicBezTo>
                    <a:lnTo>
                      <a:pt x="5452" y="3203"/>
                    </a:lnTo>
                    <a:cubicBezTo>
                      <a:pt x="5405" y="3156"/>
                      <a:pt x="5359" y="3106"/>
                      <a:pt x="5302" y="3063"/>
                    </a:cubicBezTo>
                    <a:lnTo>
                      <a:pt x="5245" y="3019"/>
                    </a:lnTo>
                    <a:cubicBezTo>
                      <a:pt x="5107" y="2913"/>
                      <a:pt x="4932" y="2857"/>
                      <a:pt x="4757" y="2857"/>
                    </a:cubicBezTo>
                    <a:cubicBezTo>
                      <a:pt x="4655" y="2857"/>
                      <a:pt x="4554" y="2876"/>
                      <a:pt x="4459" y="2915"/>
                    </a:cubicBezTo>
                    <a:cubicBezTo>
                      <a:pt x="4155" y="3039"/>
                      <a:pt x="3950" y="3350"/>
                      <a:pt x="3960" y="3675"/>
                    </a:cubicBezTo>
                    <a:cubicBezTo>
                      <a:pt x="3947" y="3748"/>
                      <a:pt x="3950" y="3815"/>
                      <a:pt x="3954" y="3875"/>
                    </a:cubicBezTo>
                    <a:lnTo>
                      <a:pt x="3954" y="3939"/>
                    </a:lnTo>
                    <a:cubicBezTo>
                      <a:pt x="3954" y="3982"/>
                      <a:pt x="3964" y="4026"/>
                      <a:pt x="3970" y="4059"/>
                    </a:cubicBezTo>
                    <a:cubicBezTo>
                      <a:pt x="3974" y="4073"/>
                      <a:pt x="3977" y="4082"/>
                      <a:pt x="3977" y="4096"/>
                    </a:cubicBezTo>
                    <a:cubicBezTo>
                      <a:pt x="3987" y="4142"/>
                      <a:pt x="3990" y="4193"/>
                      <a:pt x="3994" y="4243"/>
                    </a:cubicBezTo>
                    <a:cubicBezTo>
                      <a:pt x="3984" y="4380"/>
                      <a:pt x="3957" y="4517"/>
                      <a:pt x="3934" y="4611"/>
                    </a:cubicBezTo>
                    <a:cubicBezTo>
                      <a:pt x="3917" y="4678"/>
                      <a:pt x="3890" y="4765"/>
                      <a:pt x="3854" y="4849"/>
                    </a:cubicBezTo>
                    <a:cubicBezTo>
                      <a:pt x="3826" y="4889"/>
                      <a:pt x="3797" y="4925"/>
                      <a:pt x="3763" y="4962"/>
                    </a:cubicBezTo>
                    <a:cubicBezTo>
                      <a:pt x="3760" y="4965"/>
                      <a:pt x="3760" y="4965"/>
                      <a:pt x="3760" y="4969"/>
                    </a:cubicBezTo>
                    <a:cubicBezTo>
                      <a:pt x="3716" y="4985"/>
                      <a:pt x="3680" y="4999"/>
                      <a:pt x="3649" y="5009"/>
                    </a:cubicBezTo>
                    <a:cubicBezTo>
                      <a:pt x="3559" y="5025"/>
                      <a:pt x="3485" y="5039"/>
                      <a:pt x="3412" y="5045"/>
                    </a:cubicBezTo>
                    <a:cubicBezTo>
                      <a:pt x="3395" y="5042"/>
                      <a:pt x="3375" y="5039"/>
                      <a:pt x="3355" y="5039"/>
                    </a:cubicBezTo>
                    <a:cubicBezTo>
                      <a:pt x="3301" y="5019"/>
                      <a:pt x="3244" y="4992"/>
                      <a:pt x="3181" y="4962"/>
                    </a:cubicBezTo>
                    <a:cubicBezTo>
                      <a:pt x="2964" y="4825"/>
                      <a:pt x="2740" y="4644"/>
                      <a:pt x="2485" y="4397"/>
                    </a:cubicBezTo>
                    <a:cubicBezTo>
                      <a:pt x="2402" y="4313"/>
                      <a:pt x="2335" y="4233"/>
                      <a:pt x="2275" y="4153"/>
                    </a:cubicBezTo>
                    <a:cubicBezTo>
                      <a:pt x="2218" y="4079"/>
                      <a:pt x="2168" y="4002"/>
                      <a:pt x="2114" y="3915"/>
                    </a:cubicBezTo>
                    <a:cubicBezTo>
                      <a:pt x="2037" y="3765"/>
                      <a:pt x="1971" y="3611"/>
                      <a:pt x="1920" y="3494"/>
                    </a:cubicBezTo>
                    <a:lnTo>
                      <a:pt x="1894" y="3430"/>
                    </a:lnTo>
                    <a:cubicBezTo>
                      <a:pt x="1840" y="3310"/>
                      <a:pt x="1793" y="3196"/>
                      <a:pt x="1753" y="3079"/>
                    </a:cubicBezTo>
                    <a:cubicBezTo>
                      <a:pt x="1743" y="3029"/>
                      <a:pt x="1739" y="2979"/>
                      <a:pt x="1736" y="2946"/>
                    </a:cubicBezTo>
                    <a:cubicBezTo>
                      <a:pt x="1747" y="2722"/>
                      <a:pt x="1770" y="2527"/>
                      <a:pt x="1803" y="2370"/>
                    </a:cubicBezTo>
                    <a:cubicBezTo>
                      <a:pt x="1830" y="2287"/>
                      <a:pt x="1860" y="2206"/>
                      <a:pt x="1897" y="2129"/>
                    </a:cubicBezTo>
                    <a:cubicBezTo>
                      <a:pt x="1957" y="2035"/>
                      <a:pt x="2028" y="1946"/>
                      <a:pt x="2097" y="1865"/>
                    </a:cubicBezTo>
                    <a:cubicBezTo>
                      <a:pt x="2211" y="1759"/>
                      <a:pt x="2309" y="1678"/>
                      <a:pt x="2395" y="1625"/>
                    </a:cubicBezTo>
                    <a:cubicBezTo>
                      <a:pt x="2465" y="1584"/>
                      <a:pt x="2525" y="1558"/>
                      <a:pt x="2585" y="1538"/>
                    </a:cubicBezTo>
                    <a:cubicBezTo>
                      <a:pt x="2683" y="1521"/>
                      <a:pt x="2783" y="1518"/>
                      <a:pt x="2874" y="1518"/>
                    </a:cubicBezTo>
                    <a:lnTo>
                      <a:pt x="3091" y="1521"/>
                    </a:lnTo>
                    <a:lnTo>
                      <a:pt x="3114" y="1518"/>
                    </a:lnTo>
                    <a:cubicBezTo>
                      <a:pt x="3252" y="1501"/>
                      <a:pt x="3372" y="1450"/>
                      <a:pt x="3482" y="1367"/>
                    </a:cubicBezTo>
                    <a:cubicBezTo>
                      <a:pt x="3639" y="1246"/>
                      <a:pt x="3743" y="1063"/>
                      <a:pt x="3769" y="862"/>
                    </a:cubicBezTo>
                    <a:cubicBezTo>
                      <a:pt x="3797" y="665"/>
                      <a:pt x="3740" y="461"/>
                      <a:pt x="3619" y="303"/>
                    </a:cubicBezTo>
                    <a:cubicBezTo>
                      <a:pt x="3519" y="169"/>
                      <a:pt x="3322" y="16"/>
                      <a:pt x="3098" y="9"/>
                    </a:cubicBezTo>
                    <a:cubicBezTo>
                      <a:pt x="2984" y="6"/>
                      <a:pt x="2866" y="2"/>
                      <a:pt x="2753" y="2"/>
                    </a:cubicBezTo>
                    <a:lnTo>
                      <a:pt x="2686" y="2"/>
                    </a:lnTo>
                    <a:cubicBezTo>
                      <a:pt x="2634" y="1"/>
                      <a:pt x="2582" y="0"/>
                      <a:pt x="25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772" name="Google Shape;772;p25"/>
            <p:cNvGrpSpPr/>
            <p:nvPr/>
          </p:nvGrpSpPr>
          <p:grpSpPr>
            <a:xfrm>
              <a:off x="7893963" y="4404297"/>
              <a:ext cx="288484" cy="322665"/>
              <a:chOff x="4791500" y="4541438"/>
              <a:chExt cx="163225" cy="182575"/>
            </a:xfrm>
          </p:grpSpPr>
          <p:sp>
            <p:nvSpPr>
              <p:cNvPr id="773" name="Google Shape;773;p25"/>
              <p:cNvSpPr/>
              <p:nvPr/>
            </p:nvSpPr>
            <p:spPr>
              <a:xfrm>
                <a:off x="4795950" y="4545838"/>
                <a:ext cx="154425" cy="173825"/>
              </a:xfrm>
              <a:custGeom>
                <a:avLst/>
                <a:gdLst/>
                <a:ahLst/>
                <a:cxnLst/>
                <a:rect l="l" t="t" r="r" b="b"/>
                <a:pathLst>
                  <a:path w="6177" h="6953" extrusionOk="0">
                    <a:moveTo>
                      <a:pt x="3438" y="1267"/>
                    </a:moveTo>
                    <a:cubicBezTo>
                      <a:pt x="3458" y="1271"/>
                      <a:pt x="3475" y="1275"/>
                      <a:pt x="3495" y="1275"/>
                    </a:cubicBezTo>
                    <a:cubicBezTo>
                      <a:pt x="3575" y="1288"/>
                      <a:pt x="3652" y="1301"/>
                      <a:pt x="3733" y="1315"/>
                    </a:cubicBezTo>
                    <a:cubicBezTo>
                      <a:pt x="3849" y="1338"/>
                      <a:pt x="3969" y="1358"/>
                      <a:pt x="4087" y="1381"/>
                    </a:cubicBezTo>
                    <a:cubicBezTo>
                      <a:pt x="4190" y="1408"/>
                      <a:pt x="4294" y="1442"/>
                      <a:pt x="4391" y="1482"/>
                    </a:cubicBezTo>
                    <a:cubicBezTo>
                      <a:pt x="4491" y="1545"/>
                      <a:pt x="4585" y="1619"/>
                      <a:pt x="4676" y="1699"/>
                    </a:cubicBezTo>
                    <a:cubicBezTo>
                      <a:pt x="4776" y="1796"/>
                      <a:pt x="4876" y="1897"/>
                      <a:pt x="4960" y="2007"/>
                    </a:cubicBezTo>
                    <a:cubicBezTo>
                      <a:pt x="4966" y="2027"/>
                      <a:pt x="4977" y="2044"/>
                      <a:pt x="4986" y="2064"/>
                    </a:cubicBezTo>
                    <a:cubicBezTo>
                      <a:pt x="4983" y="2124"/>
                      <a:pt x="4980" y="2184"/>
                      <a:pt x="4970" y="2244"/>
                    </a:cubicBezTo>
                    <a:lnTo>
                      <a:pt x="4963" y="2264"/>
                    </a:lnTo>
                    <a:cubicBezTo>
                      <a:pt x="4920" y="2338"/>
                      <a:pt x="4866" y="2408"/>
                      <a:pt x="4812" y="2479"/>
                    </a:cubicBezTo>
                    <a:lnTo>
                      <a:pt x="4792" y="2495"/>
                    </a:lnTo>
                    <a:cubicBezTo>
                      <a:pt x="4702" y="2542"/>
                      <a:pt x="4608" y="2582"/>
                      <a:pt x="4515" y="2615"/>
                    </a:cubicBezTo>
                    <a:cubicBezTo>
                      <a:pt x="4408" y="2642"/>
                      <a:pt x="4298" y="2652"/>
                      <a:pt x="4190" y="2666"/>
                    </a:cubicBezTo>
                    <a:cubicBezTo>
                      <a:pt x="4114" y="2675"/>
                      <a:pt x="4034" y="2686"/>
                      <a:pt x="3953" y="2692"/>
                    </a:cubicBezTo>
                    <a:cubicBezTo>
                      <a:pt x="3816" y="2692"/>
                      <a:pt x="3679" y="2679"/>
                      <a:pt x="3538" y="2666"/>
                    </a:cubicBezTo>
                    <a:cubicBezTo>
                      <a:pt x="3415" y="2652"/>
                      <a:pt x="3291" y="2639"/>
                      <a:pt x="3167" y="2615"/>
                    </a:cubicBezTo>
                    <a:cubicBezTo>
                      <a:pt x="3074" y="2589"/>
                      <a:pt x="2983" y="2562"/>
                      <a:pt x="2886" y="2552"/>
                    </a:cubicBezTo>
                    <a:cubicBezTo>
                      <a:pt x="2864" y="2549"/>
                      <a:pt x="2843" y="2548"/>
                      <a:pt x="2822" y="2548"/>
                    </a:cubicBezTo>
                    <a:cubicBezTo>
                      <a:pt x="2763" y="2548"/>
                      <a:pt x="2705" y="2557"/>
                      <a:pt x="2649" y="2572"/>
                    </a:cubicBezTo>
                    <a:cubicBezTo>
                      <a:pt x="2665" y="2539"/>
                      <a:pt x="2679" y="2508"/>
                      <a:pt x="2692" y="2475"/>
                    </a:cubicBezTo>
                    <a:cubicBezTo>
                      <a:pt x="2742" y="2385"/>
                      <a:pt x="2789" y="2294"/>
                      <a:pt x="2842" y="2204"/>
                    </a:cubicBezTo>
                    <a:cubicBezTo>
                      <a:pt x="2923" y="2070"/>
                      <a:pt x="3000" y="1940"/>
                      <a:pt x="3080" y="1809"/>
                    </a:cubicBezTo>
                    <a:cubicBezTo>
                      <a:pt x="3157" y="1689"/>
                      <a:pt x="3231" y="1572"/>
                      <a:pt x="3311" y="1459"/>
                    </a:cubicBezTo>
                    <a:cubicBezTo>
                      <a:pt x="3355" y="1395"/>
                      <a:pt x="3395" y="1331"/>
                      <a:pt x="3438" y="1267"/>
                    </a:cubicBezTo>
                    <a:close/>
                    <a:moveTo>
                      <a:pt x="2228" y="3492"/>
                    </a:moveTo>
                    <a:cubicBezTo>
                      <a:pt x="2284" y="3609"/>
                      <a:pt x="2358" y="3675"/>
                      <a:pt x="2458" y="3759"/>
                    </a:cubicBezTo>
                    <a:lnTo>
                      <a:pt x="2461" y="3763"/>
                    </a:lnTo>
                    <a:cubicBezTo>
                      <a:pt x="2509" y="3796"/>
                      <a:pt x="2562" y="3826"/>
                      <a:pt x="2612" y="3853"/>
                    </a:cubicBezTo>
                    <a:cubicBezTo>
                      <a:pt x="2659" y="3879"/>
                      <a:pt x="2702" y="3907"/>
                      <a:pt x="2749" y="3933"/>
                    </a:cubicBezTo>
                    <a:cubicBezTo>
                      <a:pt x="2839" y="3984"/>
                      <a:pt x="2936" y="4037"/>
                      <a:pt x="3023" y="4097"/>
                    </a:cubicBezTo>
                    <a:cubicBezTo>
                      <a:pt x="3100" y="4147"/>
                      <a:pt x="3171" y="4204"/>
                      <a:pt x="3237" y="4261"/>
                    </a:cubicBezTo>
                    <a:cubicBezTo>
                      <a:pt x="3298" y="4321"/>
                      <a:pt x="3358" y="4385"/>
                      <a:pt x="3408" y="4452"/>
                    </a:cubicBezTo>
                    <a:cubicBezTo>
                      <a:pt x="3438" y="4509"/>
                      <a:pt x="3465" y="4572"/>
                      <a:pt x="3488" y="4635"/>
                    </a:cubicBezTo>
                    <a:cubicBezTo>
                      <a:pt x="3508" y="4709"/>
                      <a:pt x="3522" y="4786"/>
                      <a:pt x="3528" y="4863"/>
                    </a:cubicBezTo>
                    <a:cubicBezTo>
                      <a:pt x="3528" y="4900"/>
                      <a:pt x="3522" y="4933"/>
                      <a:pt x="3518" y="4967"/>
                    </a:cubicBezTo>
                    <a:cubicBezTo>
                      <a:pt x="3501" y="5020"/>
                      <a:pt x="3485" y="5074"/>
                      <a:pt x="3461" y="5128"/>
                    </a:cubicBezTo>
                    <a:cubicBezTo>
                      <a:pt x="3438" y="5168"/>
                      <a:pt x="3412" y="5208"/>
                      <a:pt x="3384" y="5244"/>
                    </a:cubicBezTo>
                    <a:cubicBezTo>
                      <a:pt x="3321" y="5301"/>
                      <a:pt x="3251" y="5355"/>
                      <a:pt x="3180" y="5401"/>
                    </a:cubicBezTo>
                    <a:cubicBezTo>
                      <a:pt x="3060" y="5472"/>
                      <a:pt x="2930" y="5525"/>
                      <a:pt x="2796" y="5572"/>
                    </a:cubicBezTo>
                    <a:cubicBezTo>
                      <a:pt x="2759" y="5582"/>
                      <a:pt x="2719" y="5592"/>
                      <a:pt x="2679" y="5599"/>
                    </a:cubicBezTo>
                    <a:cubicBezTo>
                      <a:pt x="2669" y="5599"/>
                      <a:pt x="2662" y="5595"/>
                      <a:pt x="2655" y="5595"/>
                    </a:cubicBezTo>
                    <a:cubicBezTo>
                      <a:pt x="2585" y="5575"/>
                      <a:pt x="2518" y="5555"/>
                      <a:pt x="2452" y="5535"/>
                    </a:cubicBezTo>
                    <a:cubicBezTo>
                      <a:pt x="2324" y="5495"/>
                      <a:pt x="2197" y="5458"/>
                      <a:pt x="2077" y="5404"/>
                    </a:cubicBezTo>
                    <a:cubicBezTo>
                      <a:pt x="1963" y="5341"/>
                      <a:pt x="1850" y="5274"/>
                      <a:pt x="1739" y="5204"/>
                    </a:cubicBezTo>
                    <a:cubicBezTo>
                      <a:pt x="1679" y="5168"/>
                      <a:pt x="1618" y="5123"/>
                      <a:pt x="1558" y="5087"/>
                    </a:cubicBezTo>
                    <a:cubicBezTo>
                      <a:pt x="1538" y="5077"/>
                      <a:pt x="1515" y="5063"/>
                      <a:pt x="1495" y="5050"/>
                    </a:cubicBezTo>
                    <a:cubicBezTo>
                      <a:pt x="1572" y="4873"/>
                      <a:pt x="1649" y="4696"/>
                      <a:pt x="1729" y="4518"/>
                    </a:cubicBezTo>
                    <a:cubicBezTo>
                      <a:pt x="1882" y="4171"/>
                      <a:pt x="2057" y="3833"/>
                      <a:pt x="2228" y="3492"/>
                    </a:cubicBezTo>
                    <a:close/>
                    <a:moveTo>
                      <a:pt x="3314" y="0"/>
                    </a:moveTo>
                    <a:cubicBezTo>
                      <a:pt x="3231" y="3"/>
                      <a:pt x="3151" y="3"/>
                      <a:pt x="3070" y="23"/>
                    </a:cubicBezTo>
                    <a:cubicBezTo>
                      <a:pt x="2997" y="40"/>
                      <a:pt x="2926" y="63"/>
                      <a:pt x="2859" y="87"/>
                    </a:cubicBezTo>
                    <a:cubicBezTo>
                      <a:pt x="2719" y="134"/>
                      <a:pt x="2589" y="224"/>
                      <a:pt x="2488" y="332"/>
                    </a:cubicBezTo>
                    <a:cubicBezTo>
                      <a:pt x="2381" y="445"/>
                      <a:pt x="2284" y="552"/>
                      <a:pt x="2204" y="686"/>
                    </a:cubicBezTo>
                    <a:cubicBezTo>
                      <a:pt x="2110" y="849"/>
                      <a:pt x="2023" y="1014"/>
                      <a:pt x="1933" y="1181"/>
                    </a:cubicBezTo>
                    <a:cubicBezTo>
                      <a:pt x="1726" y="1568"/>
                      <a:pt x="1518" y="1963"/>
                      <a:pt x="1361" y="2378"/>
                    </a:cubicBezTo>
                    <a:cubicBezTo>
                      <a:pt x="1291" y="2569"/>
                      <a:pt x="1228" y="2766"/>
                      <a:pt x="1144" y="2953"/>
                    </a:cubicBezTo>
                    <a:cubicBezTo>
                      <a:pt x="1053" y="3154"/>
                      <a:pt x="963" y="3354"/>
                      <a:pt x="870" y="3555"/>
                    </a:cubicBezTo>
                    <a:cubicBezTo>
                      <a:pt x="585" y="4180"/>
                      <a:pt x="325" y="4816"/>
                      <a:pt x="56" y="5449"/>
                    </a:cubicBezTo>
                    <a:cubicBezTo>
                      <a:pt x="0" y="5585"/>
                      <a:pt x="16" y="5759"/>
                      <a:pt x="76" y="5890"/>
                    </a:cubicBezTo>
                    <a:cubicBezTo>
                      <a:pt x="141" y="6031"/>
                      <a:pt x="264" y="6144"/>
                      <a:pt x="411" y="6197"/>
                    </a:cubicBezTo>
                    <a:cubicBezTo>
                      <a:pt x="473" y="6220"/>
                      <a:pt x="539" y="6231"/>
                      <a:pt x="605" y="6231"/>
                    </a:cubicBezTo>
                    <a:cubicBezTo>
                      <a:pt x="657" y="6231"/>
                      <a:pt x="709" y="6224"/>
                      <a:pt x="759" y="6211"/>
                    </a:cubicBezTo>
                    <a:cubicBezTo>
                      <a:pt x="783" y="6227"/>
                      <a:pt x="809" y="6244"/>
                      <a:pt x="836" y="6264"/>
                    </a:cubicBezTo>
                    <a:cubicBezTo>
                      <a:pt x="916" y="6318"/>
                      <a:pt x="1000" y="6368"/>
                      <a:pt x="1084" y="6418"/>
                    </a:cubicBezTo>
                    <a:cubicBezTo>
                      <a:pt x="1164" y="6468"/>
                      <a:pt x="1248" y="6515"/>
                      <a:pt x="1331" y="6562"/>
                    </a:cubicBezTo>
                    <a:cubicBezTo>
                      <a:pt x="1465" y="6639"/>
                      <a:pt x="1602" y="6706"/>
                      <a:pt x="1749" y="6753"/>
                    </a:cubicBezTo>
                    <a:cubicBezTo>
                      <a:pt x="1799" y="6769"/>
                      <a:pt x="1846" y="6786"/>
                      <a:pt x="1896" y="6799"/>
                    </a:cubicBezTo>
                    <a:cubicBezTo>
                      <a:pt x="1990" y="6826"/>
                      <a:pt x="2083" y="6856"/>
                      <a:pt x="2180" y="6880"/>
                    </a:cubicBezTo>
                    <a:cubicBezTo>
                      <a:pt x="2274" y="6900"/>
                      <a:pt x="2368" y="6923"/>
                      <a:pt x="2464" y="6940"/>
                    </a:cubicBezTo>
                    <a:cubicBezTo>
                      <a:pt x="2517" y="6949"/>
                      <a:pt x="2569" y="6953"/>
                      <a:pt x="2620" y="6953"/>
                    </a:cubicBezTo>
                    <a:cubicBezTo>
                      <a:pt x="2678" y="6953"/>
                      <a:pt x="2736" y="6949"/>
                      <a:pt x="2796" y="6943"/>
                    </a:cubicBezTo>
                    <a:cubicBezTo>
                      <a:pt x="2940" y="6937"/>
                      <a:pt x="3070" y="6886"/>
                      <a:pt x="3207" y="6843"/>
                    </a:cubicBezTo>
                    <a:cubicBezTo>
                      <a:pt x="3291" y="6816"/>
                      <a:pt x="3375" y="6779"/>
                      <a:pt x="3455" y="6742"/>
                    </a:cubicBezTo>
                    <a:cubicBezTo>
                      <a:pt x="3679" y="6639"/>
                      <a:pt x="3889" y="6508"/>
                      <a:pt x="4083" y="6355"/>
                    </a:cubicBezTo>
                    <a:cubicBezTo>
                      <a:pt x="4124" y="6321"/>
                      <a:pt x="4160" y="6287"/>
                      <a:pt x="4197" y="6254"/>
                    </a:cubicBezTo>
                    <a:cubicBezTo>
                      <a:pt x="4324" y="6127"/>
                      <a:pt x="4438" y="5994"/>
                      <a:pt x="4522" y="5836"/>
                    </a:cubicBezTo>
                    <a:cubicBezTo>
                      <a:pt x="4585" y="5719"/>
                      <a:pt x="4639" y="5605"/>
                      <a:pt x="4682" y="5478"/>
                    </a:cubicBezTo>
                    <a:cubicBezTo>
                      <a:pt x="4716" y="5384"/>
                      <a:pt x="4732" y="5284"/>
                      <a:pt x="4749" y="5188"/>
                    </a:cubicBezTo>
                    <a:cubicBezTo>
                      <a:pt x="4786" y="5007"/>
                      <a:pt x="4789" y="4827"/>
                      <a:pt x="4762" y="4642"/>
                    </a:cubicBezTo>
                    <a:cubicBezTo>
                      <a:pt x="4749" y="4546"/>
                      <a:pt x="4732" y="4452"/>
                      <a:pt x="4709" y="4358"/>
                    </a:cubicBezTo>
                    <a:cubicBezTo>
                      <a:pt x="4669" y="4211"/>
                      <a:pt x="4616" y="4074"/>
                      <a:pt x="4551" y="3940"/>
                    </a:cubicBezTo>
                    <a:cubicBezTo>
                      <a:pt x="4535" y="3910"/>
                      <a:pt x="4518" y="3879"/>
                      <a:pt x="4502" y="3850"/>
                    </a:cubicBezTo>
                    <a:cubicBezTo>
                      <a:pt x="4565" y="3839"/>
                      <a:pt x="4628" y="3830"/>
                      <a:pt x="4692" y="3816"/>
                    </a:cubicBezTo>
                    <a:cubicBezTo>
                      <a:pt x="4883" y="3783"/>
                      <a:pt x="5060" y="3703"/>
                      <a:pt x="5234" y="3623"/>
                    </a:cubicBezTo>
                    <a:cubicBezTo>
                      <a:pt x="5378" y="3558"/>
                      <a:pt x="5522" y="3475"/>
                      <a:pt x="5632" y="3354"/>
                    </a:cubicBezTo>
                    <a:cubicBezTo>
                      <a:pt x="5699" y="3281"/>
                      <a:pt x="5766" y="3208"/>
                      <a:pt x="5826" y="3127"/>
                    </a:cubicBezTo>
                    <a:cubicBezTo>
                      <a:pt x="5936" y="2980"/>
                      <a:pt x="6040" y="2823"/>
                      <a:pt x="6100" y="2649"/>
                    </a:cubicBezTo>
                    <a:cubicBezTo>
                      <a:pt x="6137" y="2539"/>
                      <a:pt x="6161" y="2414"/>
                      <a:pt x="6167" y="2298"/>
                    </a:cubicBezTo>
                    <a:cubicBezTo>
                      <a:pt x="6177" y="2161"/>
                      <a:pt x="6174" y="2027"/>
                      <a:pt x="6164" y="1886"/>
                    </a:cubicBezTo>
                    <a:cubicBezTo>
                      <a:pt x="6161" y="1860"/>
                      <a:pt x="6157" y="1833"/>
                      <a:pt x="6150" y="1806"/>
                    </a:cubicBezTo>
                    <a:cubicBezTo>
                      <a:pt x="6133" y="1739"/>
                      <a:pt x="6110" y="1672"/>
                      <a:pt x="6087" y="1609"/>
                    </a:cubicBezTo>
                    <a:cubicBezTo>
                      <a:pt x="6067" y="1556"/>
                      <a:pt x="6040" y="1508"/>
                      <a:pt x="6013" y="1459"/>
                    </a:cubicBezTo>
                    <a:cubicBezTo>
                      <a:pt x="5940" y="1338"/>
                      <a:pt x="5860" y="1224"/>
                      <a:pt x="5769" y="1117"/>
                    </a:cubicBezTo>
                    <a:cubicBezTo>
                      <a:pt x="5709" y="1047"/>
                      <a:pt x="5642" y="987"/>
                      <a:pt x="5575" y="923"/>
                    </a:cubicBezTo>
                    <a:cubicBezTo>
                      <a:pt x="5474" y="823"/>
                      <a:pt x="5368" y="729"/>
                      <a:pt x="5258" y="639"/>
                    </a:cubicBezTo>
                    <a:cubicBezTo>
                      <a:pt x="5241" y="625"/>
                      <a:pt x="5224" y="613"/>
                      <a:pt x="5207" y="599"/>
                    </a:cubicBezTo>
                    <a:cubicBezTo>
                      <a:pt x="5153" y="556"/>
                      <a:pt x="5104" y="515"/>
                      <a:pt x="5047" y="482"/>
                    </a:cubicBezTo>
                    <a:cubicBezTo>
                      <a:pt x="4846" y="361"/>
                      <a:pt x="4636" y="275"/>
                      <a:pt x="4408" y="214"/>
                    </a:cubicBezTo>
                    <a:cubicBezTo>
                      <a:pt x="4170" y="154"/>
                      <a:pt x="3929" y="107"/>
                      <a:pt x="3692" y="57"/>
                    </a:cubicBezTo>
                    <a:cubicBezTo>
                      <a:pt x="3602" y="37"/>
                      <a:pt x="3515" y="23"/>
                      <a:pt x="3428" y="7"/>
                    </a:cubicBezTo>
                    <a:cubicBezTo>
                      <a:pt x="3387" y="0"/>
                      <a:pt x="3351" y="0"/>
                      <a:pt x="3314" y="0"/>
                    </a:cubicBezTo>
                    <a:close/>
                  </a:path>
                </a:pathLst>
              </a:custGeom>
              <a:solidFill>
                <a:srgbClr val="FCB7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774" name="Google Shape;774;p25"/>
              <p:cNvSpPr/>
              <p:nvPr/>
            </p:nvSpPr>
            <p:spPr>
              <a:xfrm>
                <a:off x="4791500" y="4541438"/>
                <a:ext cx="163225" cy="182575"/>
              </a:xfrm>
              <a:custGeom>
                <a:avLst/>
                <a:gdLst/>
                <a:ahLst/>
                <a:cxnLst/>
                <a:rect l="l" t="t" r="r" b="b"/>
                <a:pathLst>
                  <a:path w="6529" h="7303" extrusionOk="0">
                    <a:moveTo>
                      <a:pt x="3700" y="1635"/>
                    </a:moveTo>
                    <a:lnTo>
                      <a:pt x="3880" y="1664"/>
                    </a:lnTo>
                    <a:cubicBezTo>
                      <a:pt x="3997" y="1684"/>
                      <a:pt x="4111" y="1708"/>
                      <a:pt x="4221" y="1728"/>
                    </a:cubicBezTo>
                    <a:cubicBezTo>
                      <a:pt x="4325" y="1755"/>
                      <a:pt x="4412" y="1781"/>
                      <a:pt x="4489" y="1815"/>
                    </a:cubicBezTo>
                    <a:cubicBezTo>
                      <a:pt x="4582" y="1875"/>
                      <a:pt x="4669" y="1945"/>
                      <a:pt x="4733" y="2005"/>
                    </a:cubicBezTo>
                    <a:cubicBezTo>
                      <a:pt x="4817" y="2082"/>
                      <a:pt x="4907" y="2173"/>
                      <a:pt x="4987" y="2277"/>
                    </a:cubicBezTo>
                    <a:cubicBezTo>
                      <a:pt x="4984" y="2310"/>
                      <a:pt x="4981" y="2340"/>
                      <a:pt x="4977" y="2374"/>
                    </a:cubicBezTo>
                    <a:cubicBezTo>
                      <a:pt x="4947" y="2424"/>
                      <a:pt x="4907" y="2474"/>
                      <a:pt x="4867" y="2527"/>
                    </a:cubicBezTo>
                    <a:cubicBezTo>
                      <a:pt x="4797" y="2561"/>
                      <a:pt x="4723" y="2595"/>
                      <a:pt x="4643" y="2624"/>
                    </a:cubicBezTo>
                    <a:cubicBezTo>
                      <a:pt x="4566" y="2641"/>
                      <a:pt x="4489" y="2651"/>
                      <a:pt x="4405" y="2661"/>
                    </a:cubicBezTo>
                    <a:lnTo>
                      <a:pt x="4348" y="2668"/>
                    </a:lnTo>
                    <a:cubicBezTo>
                      <a:pt x="4272" y="2678"/>
                      <a:pt x="4195" y="2684"/>
                      <a:pt x="4131" y="2691"/>
                    </a:cubicBezTo>
                    <a:cubicBezTo>
                      <a:pt x="3991" y="2691"/>
                      <a:pt x="3854" y="2678"/>
                      <a:pt x="3736" y="2668"/>
                    </a:cubicBezTo>
                    <a:cubicBezTo>
                      <a:pt x="3596" y="2655"/>
                      <a:pt x="3485" y="2638"/>
                      <a:pt x="3385" y="2621"/>
                    </a:cubicBezTo>
                    <a:lnTo>
                      <a:pt x="3375" y="2618"/>
                    </a:lnTo>
                    <a:cubicBezTo>
                      <a:pt x="3295" y="2595"/>
                      <a:pt x="3215" y="2570"/>
                      <a:pt x="3121" y="2558"/>
                    </a:cubicBezTo>
                    <a:cubicBezTo>
                      <a:pt x="3138" y="2527"/>
                      <a:pt x="3155" y="2497"/>
                      <a:pt x="3171" y="2470"/>
                    </a:cubicBezTo>
                    <a:cubicBezTo>
                      <a:pt x="3252" y="2337"/>
                      <a:pt x="3329" y="2206"/>
                      <a:pt x="3409" y="2079"/>
                    </a:cubicBezTo>
                    <a:cubicBezTo>
                      <a:pt x="3482" y="1962"/>
                      <a:pt x="3556" y="1845"/>
                      <a:pt x="3633" y="1735"/>
                    </a:cubicBezTo>
                    <a:lnTo>
                      <a:pt x="3700" y="1635"/>
                    </a:lnTo>
                    <a:close/>
                    <a:moveTo>
                      <a:pt x="3536" y="1253"/>
                    </a:moveTo>
                    <a:lnTo>
                      <a:pt x="3345" y="1534"/>
                    </a:lnTo>
                    <a:cubicBezTo>
                      <a:pt x="3261" y="1651"/>
                      <a:pt x="3184" y="1772"/>
                      <a:pt x="3111" y="1892"/>
                    </a:cubicBezTo>
                    <a:cubicBezTo>
                      <a:pt x="3028" y="2022"/>
                      <a:pt x="2951" y="2156"/>
                      <a:pt x="2870" y="2289"/>
                    </a:cubicBezTo>
                    <a:cubicBezTo>
                      <a:pt x="2817" y="2380"/>
                      <a:pt x="2770" y="2470"/>
                      <a:pt x="2719" y="2561"/>
                    </a:cubicBezTo>
                    <a:lnTo>
                      <a:pt x="2509" y="3019"/>
                    </a:lnTo>
                    <a:lnTo>
                      <a:pt x="2874" y="2919"/>
                    </a:lnTo>
                    <a:cubicBezTo>
                      <a:pt x="2916" y="2906"/>
                      <a:pt x="2960" y="2899"/>
                      <a:pt x="3003" y="2899"/>
                    </a:cubicBezTo>
                    <a:cubicBezTo>
                      <a:pt x="3018" y="2899"/>
                      <a:pt x="3033" y="2900"/>
                      <a:pt x="3048" y="2902"/>
                    </a:cubicBezTo>
                    <a:cubicBezTo>
                      <a:pt x="3121" y="2908"/>
                      <a:pt x="3195" y="2932"/>
                      <a:pt x="3275" y="2956"/>
                    </a:cubicBezTo>
                    <a:lnTo>
                      <a:pt x="3312" y="2965"/>
                    </a:lnTo>
                    <a:cubicBezTo>
                      <a:pt x="3425" y="2985"/>
                      <a:pt x="3549" y="3002"/>
                      <a:pt x="3700" y="3016"/>
                    </a:cubicBezTo>
                    <a:cubicBezTo>
                      <a:pt x="3823" y="3029"/>
                      <a:pt x="3967" y="3042"/>
                      <a:pt x="4131" y="3042"/>
                    </a:cubicBezTo>
                    <a:lnTo>
                      <a:pt x="4144" y="3042"/>
                    </a:lnTo>
                    <a:cubicBezTo>
                      <a:pt x="4228" y="3036"/>
                      <a:pt x="4308" y="3029"/>
                      <a:pt x="4392" y="3016"/>
                    </a:cubicBezTo>
                    <a:lnTo>
                      <a:pt x="4452" y="3009"/>
                    </a:lnTo>
                    <a:cubicBezTo>
                      <a:pt x="4542" y="2999"/>
                      <a:pt x="4636" y="2985"/>
                      <a:pt x="4729" y="2965"/>
                    </a:cubicBezTo>
                    <a:lnTo>
                      <a:pt x="4753" y="2959"/>
                    </a:lnTo>
                    <a:cubicBezTo>
                      <a:pt x="4860" y="2919"/>
                      <a:pt x="4961" y="2875"/>
                      <a:pt x="5050" y="2828"/>
                    </a:cubicBezTo>
                    <a:lnTo>
                      <a:pt x="5124" y="2765"/>
                    </a:lnTo>
                    <a:cubicBezTo>
                      <a:pt x="5188" y="2688"/>
                      <a:pt x="5245" y="2607"/>
                      <a:pt x="5291" y="2534"/>
                    </a:cubicBezTo>
                    <a:lnTo>
                      <a:pt x="5322" y="2447"/>
                    </a:lnTo>
                    <a:cubicBezTo>
                      <a:pt x="5331" y="2380"/>
                      <a:pt x="5339" y="2310"/>
                      <a:pt x="5339" y="2243"/>
                    </a:cubicBezTo>
                    <a:lnTo>
                      <a:pt x="5339" y="2226"/>
                    </a:lnTo>
                    <a:lnTo>
                      <a:pt x="5322" y="2166"/>
                    </a:lnTo>
                    <a:cubicBezTo>
                      <a:pt x="5311" y="2143"/>
                      <a:pt x="5302" y="2123"/>
                      <a:pt x="5291" y="2102"/>
                    </a:cubicBezTo>
                    <a:lnTo>
                      <a:pt x="5278" y="2079"/>
                    </a:lnTo>
                    <a:cubicBezTo>
                      <a:pt x="5181" y="1948"/>
                      <a:pt x="5070" y="1838"/>
                      <a:pt x="4974" y="1748"/>
                    </a:cubicBezTo>
                    <a:lnTo>
                      <a:pt x="4967" y="1741"/>
                    </a:lnTo>
                    <a:cubicBezTo>
                      <a:pt x="4890" y="1675"/>
                      <a:pt x="4783" y="1584"/>
                      <a:pt x="4663" y="1511"/>
                    </a:cubicBezTo>
                    <a:lnTo>
                      <a:pt x="4639" y="1497"/>
                    </a:lnTo>
                    <a:cubicBezTo>
                      <a:pt x="4539" y="1454"/>
                      <a:pt x="4436" y="1420"/>
                      <a:pt x="4298" y="1387"/>
                    </a:cubicBezTo>
                    <a:cubicBezTo>
                      <a:pt x="4181" y="1363"/>
                      <a:pt x="4061" y="1340"/>
                      <a:pt x="3944" y="1320"/>
                    </a:cubicBezTo>
                    <a:cubicBezTo>
                      <a:pt x="3860" y="1303"/>
                      <a:pt x="3780" y="1290"/>
                      <a:pt x="3696" y="1277"/>
                    </a:cubicBezTo>
                    <a:lnTo>
                      <a:pt x="3536" y="1253"/>
                    </a:lnTo>
                    <a:close/>
                    <a:moveTo>
                      <a:pt x="2439" y="3995"/>
                    </a:moveTo>
                    <a:cubicBezTo>
                      <a:pt x="2466" y="4022"/>
                      <a:pt x="2496" y="4046"/>
                      <a:pt x="2526" y="4069"/>
                    </a:cubicBezTo>
                    <a:lnTo>
                      <a:pt x="2529" y="4072"/>
                    </a:lnTo>
                    <a:cubicBezTo>
                      <a:pt x="2576" y="4109"/>
                      <a:pt x="2622" y="4136"/>
                      <a:pt x="2662" y="4160"/>
                    </a:cubicBezTo>
                    <a:lnTo>
                      <a:pt x="2703" y="4183"/>
                    </a:lnTo>
                    <a:cubicBezTo>
                      <a:pt x="2747" y="4209"/>
                      <a:pt x="2793" y="4236"/>
                      <a:pt x="2840" y="4260"/>
                    </a:cubicBezTo>
                    <a:lnTo>
                      <a:pt x="2880" y="4287"/>
                    </a:lnTo>
                    <a:cubicBezTo>
                      <a:pt x="2957" y="4327"/>
                      <a:pt x="3034" y="4370"/>
                      <a:pt x="3104" y="4417"/>
                    </a:cubicBezTo>
                    <a:cubicBezTo>
                      <a:pt x="3168" y="4461"/>
                      <a:pt x="3232" y="4510"/>
                      <a:pt x="3292" y="4564"/>
                    </a:cubicBezTo>
                    <a:cubicBezTo>
                      <a:pt x="3352" y="4621"/>
                      <a:pt x="3399" y="4671"/>
                      <a:pt x="3439" y="4722"/>
                    </a:cubicBezTo>
                    <a:cubicBezTo>
                      <a:pt x="3459" y="4765"/>
                      <a:pt x="3479" y="4808"/>
                      <a:pt x="3499" y="4862"/>
                    </a:cubicBezTo>
                    <a:cubicBezTo>
                      <a:pt x="3512" y="4925"/>
                      <a:pt x="3522" y="4986"/>
                      <a:pt x="3533" y="5043"/>
                    </a:cubicBezTo>
                    <a:cubicBezTo>
                      <a:pt x="3529" y="5063"/>
                      <a:pt x="3525" y="5083"/>
                      <a:pt x="3522" y="5106"/>
                    </a:cubicBezTo>
                    <a:cubicBezTo>
                      <a:pt x="3512" y="5146"/>
                      <a:pt x="3499" y="5186"/>
                      <a:pt x="3482" y="5223"/>
                    </a:cubicBezTo>
                    <a:cubicBezTo>
                      <a:pt x="3465" y="5250"/>
                      <a:pt x="3449" y="5276"/>
                      <a:pt x="3429" y="5299"/>
                    </a:cubicBezTo>
                    <a:cubicBezTo>
                      <a:pt x="3385" y="5344"/>
                      <a:pt x="3332" y="5384"/>
                      <a:pt x="3275" y="5424"/>
                    </a:cubicBezTo>
                    <a:cubicBezTo>
                      <a:pt x="3171" y="5480"/>
                      <a:pt x="3054" y="5534"/>
                      <a:pt x="2931" y="5577"/>
                    </a:cubicBezTo>
                    <a:cubicBezTo>
                      <a:pt x="2903" y="5584"/>
                      <a:pt x="2880" y="5591"/>
                      <a:pt x="2854" y="5594"/>
                    </a:cubicBezTo>
                    <a:cubicBezTo>
                      <a:pt x="2810" y="5580"/>
                      <a:pt x="2767" y="5568"/>
                      <a:pt x="2723" y="5554"/>
                    </a:cubicBezTo>
                    <a:lnTo>
                      <a:pt x="2642" y="5531"/>
                    </a:lnTo>
                    <a:cubicBezTo>
                      <a:pt x="2532" y="5497"/>
                      <a:pt x="2426" y="5464"/>
                      <a:pt x="2338" y="5427"/>
                    </a:cubicBezTo>
                    <a:cubicBezTo>
                      <a:pt x="2228" y="5364"/>
                      <a:pt x="2121" y="5296"/>
                      <a:pt x="2011" y="5230"/>
                    </a:cubicBezTo>
                    <a:lnTo>
                      <a:pt x="1944" y="5186"/>
                    </a:lnTo>
                    <a:cubicBezTo>
                      <a:pt x="1927" y="5176"/>
                      <a:pt x="1910" y="5166"/>
                      <a:pt x="1897" y="5156"/>
                    </a:cubicBezTo>
                    <a:cubicBezTo>
                      <a:pt x="1954" y="5026"/>
                      <a:pt x="2011" y="4895"/>
                      <a:pt x="2068" y="4768"/>
                    </a:cubicBezTo>
                    <a:cubicBezTo>
                      <a:pt x="2181" y="4507"/>
                      <a:pt x="2309" y="4250"/>
                      <a:pt x="2439" y="3995"/>
                    </a:cubicBezTo>
                    <a:close/>
                    <a:moveTo>
                      <a:pt x="2409" y="3273"/>
                    </a:moveTo>
                    <a:lnTo>
                      <a:pt x="2228" y="3631"/>
                    </a:lnTo>
                    <a:cubicBezTo>
                      <a:pt x="2064" y="3952"/>
                      <a:pt x="1894" y="4287"/>
                      <a:pt x="1747" y="4624"/>
                    </a:cubicBezTo>
                    <a:cubicBezTo>
                      <a:pt x="1666" y="4802"/>
                      <a:pt x="1589" y="4978"/>
                      <a:pt x="1512" y="5156"/>
                    </a:cubicBezTo>
                    <a:lnTo>
                      <a:pt x="1449" y="5299"/>
                    </a:lnTo>
                    <a:lnTo>
                      <a:pt x="1646" y="5417"/>
                    </a:lnTo>
                    <a:cubicBezTo>
                      <a:pt x="1683" y="5437"/>
                      <a:pt x="1716" y="5460"/>
                      <a:pt x="1753" y="5480"/>
                    </a:cubicBezTo>
                    <a:lnTo>
                      <a:pt x="1827" y="5531"/>
                    </a:lnTo>
                    <a:cubicBezTo>
                      <a:pt x="1937" y="5600"/>
                      <a:pt x="2051" y="5668"/>
                      <a:pt x="2181" y="5741"/>
                    </a:cubicBezTo>
                    <a:cubicBezTo>
                      <a:pt x="2301" y="5795"/>
                      <a:pt x="2422" y="5832"/>
                      <a:pt x="2542" y="5869"/>
                    </a:cubicBezTo>
                    <a:lnTo>
                      <a:pt x="2619" y="5892"/>
                    </a:lnTo>
                    <a:cubicBezTo>
                      <a:pt x="2673" y="5909"/>
                      <a:pt x="2730" y="5926"/>
                      <a:pt x="2787" y="5942"/>
                    </a:cubicBezTo>
                    <a:lnTo>
                      <a:pt x="2863" y="5952"/>
                    </a:lnTo>
                    <a:lnTo>
                      <a:pt x="2887" y="5946"/>
                    </a:lnTo>
                    <a:cubicBezTo>
                      <a:pt x="2931" y="5938"/>
                      <a:pt x="2977" y="5929"/>
                      <a:pt x="3034" y="5912"/>
                    </a:cubicBezTo>
                    <a:cubicBezTo>
                      <a:pt x="3188" y="5858"/>
                      <a:pt x="3325" y="5798"/>
                      <a:pt x="3459" y="5721"/>
                    </a:cubicBezTo>
                    <a:cubicBezTo>
                      <a:pt x="3549" y="5661"/>
                      <a:pt x="3619" y="5605"/>
                      <a:pt x="3679" y="5548"/>
                    </a:cubicBezTo>
                    <a:lnTo>
                      <a:pt x="3700" y="5527"/>
                    </a:lnTo>
                    <a:cubicBezTo>
                      <a:pt x="3733" y="5484"/>
                      <a:pt x="3763" y="5440"/>
                      <a:pt x="3790" y="5393"/>
                    </a:cubicBezTo>
                    <a:lnTo>
                      <a:pt x="3803" y="5370"/>
                    </a:lnTo>
                    <a:cubicBezTo>
                      <a:pt x="3826" y="5310"/>
                      <a:pt x="3846" y="5253"/>
                      <a:pt x="3863" y="5190"/>
                    </a:cubicBezTo>
                    <a:lnTo>
                      <a:pt x="3870" y="5169"/>
                    </a:lnTo>
                    <a:cubicBezTo>
                      <a:pt x="3874" y="5129"/>
                      <a:pt x="3880" y="5092"/>
                      <a:pt x="3883" y="5052"/>
                    </a:cubicBezTo>
                    <a:lnTo>
                      <a:pt x="3883" y="5035"/>
                    </a:lnTo>
                    <a:lnTo>
                      <a:pt x="3883" y="5019"/>
                    </a:lnTo>
                    <a:cubicBezTo>
                      <a:pt x="3874" y="4942"/>
                      <a:pt x="3860" y="4858"/>
                      <a:pt x="3840" y="4771"/>
                    </a:cubicBezTo>
                    <a:lnTo>
                      <a:pt x="3834" y="4748"/>
                    </a:lnTo>
                    <a:cubicBezTo>
                      <a:pt x="3803" y="4674"/>
                      <a:pt x="3773" y="4608"/>
                      <a:pt x="3743" y="4544"/>
                    </a:cubicBezTo>
                    <a:lnTo>
                      <a:pt x="3726" y="4517"/>
                    </a:lnTo>
                    <a:cubicBezTo>
                      <a:pt x="3673" y="4453"/>
                      <a:pt x="3616" y="4387"/>
                      <a:pt x="3529" y="4303"/>
                    </a:cubicBezTo>
                    <a:cubicBezTo>
                      <a:pt x="3465" y="4250"/>
                      <a:pt x="3389" y="4186"/>
                      <a:pt x="3301" y="4126"/>
                    </a:cubicBezTo>
                    <a:cubicBezTo>
                      <a:pt x="3221" y="4072"/>
                      <a:pt x="3138" y="4026"/>
                      <a:pt x="3054" y="3979"/>
                    </a:cubicBezTo>
                    <a:lnTo>
                      <a:pt x="3011" y="3955"/>
                    </a:lnTo>
                    <a:cubicBezTo>
                      <a:pt x="2967" y="3929"/>
                      <a:pt x="2923" y="3905"/>
                      <a:pt x="2880" y="3879"/>
                    </a:cubicBezTo>
                    <a:lnTo>
                      <a:pt x="2837" y="3855"/>
                    </a:lnTo>
                    <a:cubicBezTo>
                      <a:pt x="2807" y="3839"/>
                      <a:pt x="2776" y="3822"/>
                      <a:pt x="2750" y="3802"/>
                    </a:cubicBezTo>
                    <a:lnTo>
                      <a:pt x="2639" y="3939"/>
                    </a:lnTo>
                    <a:lnTo>
                      <a:pt x="2747" y="3799"/>
                    </a:lnTo>
                    <a:cubicBezTo>
                      <a:pt x="2650" y="3718"/>
                      <a:pt x="2602" y="3674"/>
                      <a:pt x="2566" y="3591"/>
                    </a:cubicBezTo>
                    <a:lnTo>
                      <a:pt x="2409" y="3273"/>
                    </a:lnTo>
                    <a:close/>
                    <a:moveTo>
                      <a:pt x="3525" y="352"/>
                    </a:moveTo>
                    <a:cubicBezTo>
                      <a:pt x="3544" y="352"/>
                      <a:pt x="3562" y="354"/>
                      <a:pt x="3576" y="357"/>
                    </a:cubicBezTo>
                    <a:cubicBezTo>
                      <a:pt x="3663" y="370"/>
                      <a:pt x="3746" y="387"/>
                      <a:pt x="3834" y="403"/>
                    </a:cubicBezTo>
                    <a:lnTo>
                      <a:pt x="3980" y="434"/>
                    </a:lnTo>
                    <a:cubicBezTo>
                      <a:pt x="4167" y="474"/>
                      <a:pt x="4359" y="514"/>
                      <a:pt x="4542" y="561"/>
                    </a:cubicBezTo>
                    <a:cubicBezTo>
                      <a:pt x="4753" y="614"/>
                      <a:pt x="4944" y="698"/>
                      <a:pt x="5135" y="812"/>
                    </a:cubicBezTo>
                    <a:cubicBezTo>
                      <a:pt x="5184" y="838"/>
                      <a:pt x="5231" y="875"/>
                      <a:pt x="5275" y="912"/>
                    </a:cubicBezTo>
                    <a:lnTo>
                      <a:pt x="5325" y="952"/>
                    </a:lnTo>
                    <a:cubicBezTo>
                      <a:pt x="5432" y="1042"/>
                      <a:pt x="5536" y="1133"/>
                      <a:pt x="5632" y="1226"/>
                    </a:cubicBezTo>
                    <a:lnTo>
                      <a:pt x="5666" y="1256"/>
                    </a:lnTo>
                    <a:cubicBezTo>
                      <a:pt x="5720" y="1310"/>
                      <a:pt x="5770" y="1357"/>
                      <a:pt x="5813" y="1407"/>
                    </a:cubicBezTo>
                    <a:cubicBezTo>
                      <a:pt x="5893" y="1504"/>
                      <a:pt x="5967" y="1607"/>
                      <a:pt x="6038" y="1724"/>
                    </a:cubicBezTo>
                    <a:cubicBezTo>
                      <a:pt x="6061" y="1765"/>
                      <a:pt x="6084" y="1805"/>
                      <a:pt x="6101" y="1845"/>
                    </a:cubicBezTo>
                    <a:cubicBezTo>
                      <a:pt x="6121" y="1905"/>
                      <a:pt x="6141" y="1962"/>
                      <a:pt x="6154" y="2025"/>
                    </a:cubicBezTo>
                    <a:cubicBezTo>
                      <a:pt x="6161" y="2042"/>
                      <a:pt x="6164" y="2059"/>
                      <a:pt x="6168" y="2076"/>
                    </a:cubicBezTo>
                    <a:cubicBezTo>
                      <a:pt x="6178" y="2213"/>
                      <a:pt x="6178" y="2340"/>
                      <a:pt x="6171" y="2464"/>
                    </a:cubicBezTo>
                    <a:cubicBezTo>
                      <a:pt x="6164" y="2570"/>
                      <a:pt x="6141" y="2678"/>
                      <a:pt x="6111" y="2768"/>
                    </a:cubicBezTo>
                    <a:cubicBezTo>
                      <a:pt x="6058" y="2925"/>
                      <a:pt x="5957" y="3072"/>
                      <a:pt x="5863" y="3200"/>
                    </a:cubicBezTo>
                    <a:cubicBezTo>
                      <a:pt x="5820" y="3257"/>
                      <a:pt x="5770" y="3313"/>
                      <a:pt x="5713" y="3373"/>
                    </a:cubicBezTo>
                    <a:lnTo>
                      <a:pt x="5680" y="3413"/>
                    </a:lnTo>
                    <a:cubicBezTo>
                      <a:pt x="5603" y="3498"/>
                      <a:pt x="5496" y="3567"/>
                      <a:pt x="5339" y="3638"/>
                    </a:cubicBezTo>
                    <a:cubicBezTo>
                      <a:pt x="5175" y="3711"/>
                      <a:pt x="5007" y="3788"/>
                      <a:pt x="4840" y="3819"/>
                    </a:cubicBezTo>
                    <a:cubicBezTo>
                      <a:pt x="4777" y="3831"/>
                      <a:pt x="4716" y="3842"/>
                      <a:pt x="4653" y="3851"/>
                    </a:cubicBezTo>
                    <a:lnTo>
                      <a:pt x="4402" y="3892"/>
                    </a:lnTo>
                    <a:lnTo>
                      <a:pt x="4529" y="4112"/>
                    </a:lnTo>
                    <a:cubicBezTo>
                      <a:pt x="4542" y="4140"/>
                      <a:pt x="4556" y="4166"/>
                      <a:pt x="4569" y="4193"/>
                    </a:cubicBezTo>
                    <a:cubicBezTo>
                      <a:pt x="4633" y="4323"/>
                      <a:pt x="4683" y="4450"/>
                      <a:pt x="4716" y="4577"/>
                    </a:cubicBezTo>
                    <a:cubicBezTo>
                      <a:pt x="4740" y="4671"/>
                      <a:pt x="4757" y="4771"/>
                      <a:pt x="4766" y="4845"/>
                    </a:cubicBezTo>
                    <a:cubicBezTo>
                      <a:pt x="4794" y="5006"/>
                      <a:pt x="4786" y="5169"/>
                      <a:pt x="4757" y="5330"/>
                    </a:cubicBezTo>
                    <a:lnTo>
                      <a:pt x="4743" y="5393"/>
                    </a:lnTo>
                    <a:cubicBezTo>
                      <a:pt x="4729" y="5467"/>
                      <a:pt x="4716" y="5537"/>
                      <a:pt x="4696" y="5597"/>
                    </a:cubicBezTo>
                    <a:cubicBezTo>
                      <a:pt x="4660" y="5701"/>
                      <a:pt x="4613" y="5805"/>
                      <a:pt x="4546" y="5929"/>
                    </a:cubicBezTo>
                    <a:cubicBezTo>
                      <a:pt x="4476" y="6056"/>
                      <a:pt x="4382" y="6176"/>
                      <a:pt x="4252" y="6303"/>
                    </a:cubicBezTo>
                    <a:cubicBezTo>
                      <a:pt x="4218" y="6333"/>
                      <a:pt x="4188" y="6363"/>
                      <a:pt x="4151" y="6394"/>
                    </a:cubicBezTo>
                    <a:cubicBezTo>
                      <a:pt x="3971" y="6537"/>
                      <a:pt x="3770" y="6661"/>
                      <a:pt x="3559" y="6758"/>
                    </a:cubicBezTo>
                    <a:cubicBezTo>
                      <a:pt x="3472" y="6798"/>
                      <a:pt x="3399" y="6829"/>
                      <a:pt x="3332" y="6852"/>
                    </a:cubicBezTo>
                    <a:lnTo>
                      <a:pt x="3261" y="6872"/>
                    </a:lnTo>
                    <a:cubicBezTo>
                      <a:pt x="3158" y="6905"/>
                      <a:pt x="3057" y="6939"/>
                      <a:pt x="2954" y="6945"/>
                    </a:cubicBezTo>
                    <a:cubicBezTo>
                      <a:pt x="2899" y="6949"/>
                      <a:pt x="2847" y="6952"/>
                      <a:pt x="2798" y="6952"/>
                    </a:cubicBezTo>
                    <a:cubicBezTo>
                      <a:pt x="2755" y="6952"/>
                      <a:pt x="2713" y="6950"/>
                      <a:pt x="2673" y="6942"/>
                    </a:cubicBezTo>
                    <a:cubicBezTo>
                      <a:pt x="2579" y="6925"/>
                      <a:pt x="2489" y="6905"/>
                      <a:pt x="2395" y="6882"/>
                    </a:cubicBezTo>
                    <a:cubicBezTo>
                      <a:pt x="2335" y="6869"/>
                      <a:pt x="2275" y="6852"/>
                      <a:pt x="2215" y="6832"/>
                    </a:cubicBezTo>
                    <a:lnTo>
                      <a:pt x="2121" y="6804"/>
                    </a:lnTo>
                    <a:cubicBezTo>
                      <a:pt x="2085" y="6795"/>
                      <a:pt x="2044" y="6781"/>
                      <a:pt x="2004" y="6768"/>
                    </a:cubicBezTo>
                    <a:lnTo>
                      <a:pt x="1980" y="6761"/>
                    </a:lnTo>
                    <a:cubicBezTo>
                      <a:pt x="1840" y="6718"/>
                      <a:pt x="1710" y="6648"/>
                      <a:pt x="1596" y="6584"/>
                    </a:cubicBezTo>
                    <a:cubicBezTo>
                      <a:pt x="1512" y="6540"/>
                      <a:pt x="1432" y="6494"/>
                      <a:pt x="1352" y="6443"/>
                    </a:cubicBezTo>
                    <a:cubicBezTo>
                      <a:pt x="1268" y="6397"/>
                      <a:pt x="1191" y="6343"/>
                      <a:pt x="1111" y="6293"/>
                    </a:cubicBezTo>
                    <a:cubicBezTo>
                      <a:pt x="1084" y="6276"/>
                      <a:pt x="1061" y="6259"/>
                      <a:pt x="1041" y="6243"/>
                    </a:cubicBezTo>
                    <a:lnTo>
                      <a:pt x="970" y="6193"/>
                    </a:lnTo>
                    <a:lnTo>
                      <a:pt x="890" y="6216"/>
                    </a:lnTo>
                    <a:cubicBezTo>
                      <a:pt x="856" y="6225"/>
                      <a:pt x="820" y="6229"/>
                      <a:pt x="784" y="6229"/>
                    </a:cubicBezTo>
                    <a:cubicBezTo>
                      <a:pt x="737" y="6229"/>
                      <a:pt x="690" y="6222"/>
                      <a:pt x="646" y="6207"/>
                    </a:cubicBezTo>
                    <a:cubicBezTo>
                      <a:pt x="546" y="6170"/>
                      <a:pt x="459" y="6093"/>
                      <a:pt x="412" y="5992"/>
                    </a:cubicBezTo>
                    <a:cubicBezTo>
                      <a:pt x="368" y="5895"/>
                      <a:pt x="362" y="5771"/>
                      <a:pt x="395" y="5694"/>
                    </a:cubicBezTo>
                    <a:lnTo>
                      <a:pt x="569" y="5279"/>
                    </a:lnTo>
                    <a:cubicBezTo>
                      <a:pt x="776" y="4795"/>
                      <a:pt x="987" y="4293"/>
                      <a:pt x="1208" y="3805"/>
                    </a:cubicBezTo>
                    <a:cubicBezTo>
                      <a:pt x="1302" y="3604"/>
                      <a:pt x="1392" y="3404"/>
                      <a:pt x="1483" y="3200"/>
                    </a:cubicBezTo>
                    <a:cubicBezTo>
                      <a:pt x="1546" y="3052"/>
                      <a:pt x="1603" y="2899"/>
                      <a:pt x="1656" y="2751"/>
                    </a:cubicBezTo>
                    <a:lnTo>
                      <a:pt x="1707" y="2615"/>
                    </a:lnTo>
                    <a:cubicBezTo>
                      <a:pt x="1857" y="2209"/>
                      <a:pt x="2064" y="1818"/>
                      <a:pt x="2268" y="1437"/>
                    </a:cubicBezTo>
                    <a:lnTo>
                      <a:pt x="2298" y="1383"/>
                    </a:lnTo>
                    <a:cubicBezTo>
                      <a:pt x="2375" y="1240"/>
                      <a:pt x="2452" y="1093"/>
                      <a:pt x="2536" y="952"/>
                    </a:cubicBezTo>
                    <a:cubicBezTo>
                      <a:pt x="2606" y="835"/>
                      <a:pt x="2693" y="735"/>
                      <a:pt x="2793" y="628"/>
                    </a:cubicBezTo>
                    <a:cubicBezTo>
                      <a:pt x="2877" y="537"/>
                      <a:pt x="2984" y="467"/>
                      <a:pt x="3094" y="431"/>
                    </a:cubicBezTo>
                    <a:cubicBezTo>
                      <a:pt x="3158" y="407"/>
                      <a:pt x="3221" y="383"/>
                      <a:pt x="3289" y="370"/>
                    </a:cubicBezTo>
                    <a:cubicBezTo>
                      <a:pt x="3335" y="357"/>
                      <a:pt x="3385" y="357"/>
                      <a:pt x="3445" y="353"/>
                    </a:cubicBezTo>
                    <a:lnTo>
                      <a:pt x="3499" y="353"/>
                    </a:lnTo>
                    <a:cubicBezTo>
                      <a:pt x="3508" y="353"/>
                      <a:pt x="3516" y="352"/>
                      <a:pt x="3525" y="352"/>
                    </a:cubicBezTo>
                    <a:close/>
                    <a:moveTo>
                      <a:pt x="3528" y="1"/>
                    </a:moveTo>
                    <a:cubicBezTo>
                      <a:pt x="3515" y="1"/>
                      <a:pt x="3500" y="1"/>
                      <a:pt x="3485" y="2"/>
                    </a:cubicBezTo>
                    <a:lnTo>
                      <a:pt x="3435" y="2"/>
                    </a:lnTo>
                    <a:cubicBezTo>
                      <a:pt x="3362" y="6"/>
                      <a:pt x="3289" y="9"/>
                      <a:pt x="3208" y="26"/>
                    </a:cubicBezTo>
                    <a:cubicBezTo>
                      <a:pt x="3128" y="46"/>
                      <a:pt x="3054" y="69"/>
                      <a:pt x="2980" y="96"/>
                    </a:cubicBezTo>
                    <a:cubicBezTo>
                      <a:pt x="2817" y="153"/>
                      <a:pt x="2659" y="256"/>
                      <a:pt x="2536" y="387"/>
                    </a:cubicBezTo>
                    <a:cubicBezTo>
                      <a:pt x="2426" y="508"/>
                      <a:pt x="2318" y="624"/>
                      <a:pt x="2231" y="775"/>
                    </a:cubicBezTo>
                    <a:cubicBezTo>
                      <a:pt x="2148" y="919"/>
                      <a:pt x="2068" y="1069"/>
                      <a:pt x="1987" y="1216"/>
                    </a:cubicBezTo>
                    <a:lnTo>
                      <a:pt x="1957" y="1273"/>
                    </a:lnTo>
                    <a:cubicBezTo>
                      <a:pt x="1750" y="1661"/>
                      <a:pt x="1536" y="2066"/>
                      <a:pt x="1375" y="2494"/>
                    </a:cubicBezTo>
                    <a:lnTo>
                      <a:pt x="1325" y="2635"/>
                    </a:lnTo>
                    <a:cubicBezTo>
                      <a:pt x="1275" y="2775"/>
                      <a:pt x="1222" y="2922"/>
                      <a:pt x="1161" y="3056"/>
                    </a:cubicBezTo>
                    <a:lnTo>
                      <a:pt x="890" y="3658"/>
                    </a:lnTo>
                    <a:cubicBezTo>
                      <a:pt x="666" y="4149"/>
                      <a:pt x="452" y="4654"/>
                      <a:pt x="248" y="5143"/>
                    </a:cubicBezTo>
                    <a:lnTo>
                      <a:pt x="71" y="5557"/>
                    </a:lnTo>
                    <a:cubicBezTo>
                      <a:pt x="1" y="5728"/>
                      <a:pt x="7" y="5952"/>
                      <a:pt x="94" y="6139"/>
                    </a:cubicBezTo>
                    <a:cubicBezTo>
                      <a:pt x="178" y="6323"/>
                      <a:pt x="339" y="6471"/>
                      <a:pt x="529" y="6537"/>
                    </a:cubicBezTo>
                    <a:cubicBezTo>
                      <a:pt x="611" y="6568"/>
                      <a:pt x="698" y="6582"/>
                      <a:pt x="785" y="6582"/>
                    </a:cubicBezTo>
                    <a:cubicBezTo>
                      <a:pt x="822" y="6582"/>
                      <a:pt x="860" y="6579"/>
                      <a:pt x="897" y="6574"/>
                    </a:cubicBezTo>
                    <a:cubicBezTo>
                      <a:pt x="904" y="6577"/>
                      <a:pt x="910" y="6584"/>
                      <a:pt x="917" y="6588"/>
                    </a:cubicBezTo>
                    <a:cubicBezTo>
                      <a:pt x="1001" y="6641"/>
                      <a:pt x="1084" y="6695"/>
                      <a:pt x="1168" y="6744"/>
                    </a:cubicBezTo>
                    <a:cubicBezTo>
                      <a:pt x="1255" y="6795"/>
                      <a:pt x="1338" y="6845"/>
                      <a:pt x="1426" y="6892"/>
                    </a:cubicBezTo>
                    <a:cubicBezTo>
                      <a:pt x="1552" y="6962"/>
                      <a:pt x="1707" y="7042"/>
                      <a:pt x="1873" y="7096"/>
                    </a:cubicBezTo>
                    <a:lnTo>
                      <a:pt x="1897" y="7105"/>
                    </a:lnTo>
                    <a:cubicBezTo>
                      <a:pt x="1940" y="7119"/>
                      <a:pt x="1984" y="7133"/>
                      <a:pt x="2028" y="7142"/>
                    </a:cubicBezTo>
                    <a:lnTo>
                      <a:pt x="2114" y="7170"/>
                    </a:lnTo>
                    <a:cubicBezTo>
                      <a:pt x="2181" y="7190"/>
                      <a:pt x="2252" y="7210"/>
                      <a:pt x="2318" y="7226"/>
                    </a:cubicBezTo>
                    <a:cubicBezTo>
                      <a:pt x="2415" y="7250"/>
                      <a:pt x="2512" y="7270"/>
                      <a:pt x="2609" y="7286"/>
                    </a:cubicBezTo>
                    <a:cubicBezTo>
                      <a:pt x="2676" y="7300"/>
                      <a:pt x="2736" y="7303"/>
                      <a:pt x="2800" y="7303"/>
                    </a:cubicBezTo>
                    <a:cubicBezTo>
                      <a:pt x="2863" y="7303"/>
                      <a:pt x="2923" y="7300"/>
                      <a:pt x="2988" y="7297"/>
                    </a:cubicBezTo>
                    <a:cubicBezTo>
                      <a:pt x="3124" y="7286"/>
                      <a:pt x="3252" y="7246"/>
                      <a:pt x="3372" y="7206"/>
                    </a:cubicBezTo>
                    <a:lnTo>
                      <a:pt x="3435" y="7186"/>
                    </a:lnTo>
                    <a:cubicBezTo>
                      <a:pt x="3519" y="7159"/>
                      <a:pt x="3606" y="7126"/>
                      <a:pt x="3706" y="7079"/>
                    </a:cubicBezTo>
                    <a:cubicBezTo>
                      <a:pt x="3944" y="6969"/>
                      <a:pt x="4167" y="6832"/>
                      <a:pt x="4372" y="6668"/>
                    </a:cubicBezTo>
                    <a:cubicBezTo>
                      <a:pt x="4415" y="6634"/>
                      <a:pt x="4456" y="6594"/>
                      <a:pt x="4496" y="6557"/>
                    </a:cubicBezTo>
                    <a:cubicBezTo>
                      <a:pt x="4653" y="6403"/>
                      <a:pt x="4769" y="6253"/>
                      <a:pt x="4857" y="6096"/>
                    </a:cubicBezTo>
                    <a:cubicBezTo>
                      <a:pt x="4930" y="5955"/>
                      <a:pt x="4984" y="5835"/>
                      <a:pt x="5027" y="5714"/>
                    </a:cubicBezTo>
                    <a:cubicBezTo>
                      <a:pt x="5058" y="5628"/>
                      <a:pt x="5074" y="5540"/>
                      <a:pt x="5087" y="5460"/>
                    </a:cubicBezTo>
                    <a:lnTo>
                      <a:pt x="5101" y="5397"/>
                    </a:lnTo>
                    <a:cubicBezTo>
                      <a:pt x="5141" y="5199"/>
                      <a:pt x="5144" y="4995"/>
                      <a:pt x="5115" y="4791"/>
                    </a:cubicBezTo>
                    <a:cubicBezTo>
                      <a:pt x="5104" y="4708"/>
                      <a:pt x="5084" y="4601"/>
                      <a:pt x="5054" y="4487"/>
                    </a:cubicBezTo>
                    <a:cubicBezTo>
                      <a:pt x="5027" y="4376"/>
                      <a:pt x="4987" y="4270"/>
                      <a:pt x="4940" y="4156"/>
                    </a:cubicBezTo>
                    <a:cubicBezTo>
                      <a:pt x="5138" y="4116"/>
                      <a:pt x="5322" y="4032"/>
                      <a:pt x="5482" y="3959"/>
                    </a:cubicBezTo>
                    <a:cubicBezTo>
                      <a:pt x="5686" y="3868"/>
                      <a:pt x="5830" y="3768"/>
                      <a:pt x="5941" y="3648"/>
                    </a:cubicBezTo>
                    <a:lnTo>
                      <a:pt x="5973" y="3611"/>
                    </a:lnTo>
                    <a:cubicBezTo>
                      <a:pt x="6030" y="3547"/>
                      <a:pt x="6091" y="3481"/>
                      <a:pt x="6148" y="3407"/>
                    </a:cubicBezTo>
                    <a:cubicBezTo>
                      <a:pt x="6254" y="3260"/>
                      <a:pt x="6375" y="3089"/>
                      <a:pt x="6445" y="2882"/>
                    </a:cubicBezTo>
                    <a:cubicBezTo>
                      <a:pt x="6486" y="2761"/>
                      <a:pt x="6512" y="2624"/>
                      <a:pt x="6522" y="2484"/>
                    </a:cubicBezTo>
                    <a:cubicBezTo>
                      <a:pt x="6529" y="2346"/>
                      <a:pt x="6529" y="2203"/>
                      <a:pt x="6515" y="2053"/>
                    </a:cubicBezTo>
                    <a:cubicBezTo>
                      <a:pt x="6515" y="2013"/>
                      <a:pt x="6506" y="1976"/>
                      <a:pt x="6499" y="1939"/>
                    </a:cubicBezTo>
                    <a:cubicBezTo>
                      <a:pt x="6482" y="1875"/>
                      <a:pt x="6459" y="1805"/>
                      <a:pt x="6429" y="1724"/>
                    </a:cubicBezTo>
                    <a:cubicBezTo>
                      <a:pt x="6405" y="1658"/>
                      <a:pt x="6372" y="1601"/>
                      <a:pt x="6342" y="1547"/>
                    </a:cubicBezTo>
                    <a:cubicBezTo>
                      <a:pt x="6262" y="1411"/>
                      <a:pt x="6174" y="1290"/>
                      <a:pt x="6081" y="1179"/>
                    </a:cubicBezTo>
                    <a:cubicBezTo>
                      <a:pt x="6024" y="1116"/>
                      <a:pt x="5967" y="1059"/>
                      <a:pt x="5907" y="1002"/>
                    </a:cubicBezTo>
                    <a:lnTo>
                      <a:pt x="5877" y="972"/>
                    </a:lnTo>
                    <a:cubicBezTo>
                      <a:pt x="5773" y="875"/>
                      <a:pt x="5663" y="775"/>
                      <a:pt x="5546" y="681"/>
                    </a:cubicBezTo>
                    <a:lnTo>
                      <a:pt x="5496" y="638"/>
                    </a:lnTo>
                    <a:cubicBezTo>
                      <a:pt x="5442" y="594"/>
                      <a:pt x="5382" y="548"/>
                      <a:pt x="5315" y="508"/>
                    </a:cubicBezTo>
                    <a:cubicBezTo>
                      <a:pt x="5098" y="377"/>
                      <a:pt x="4874" y="283"/>
                      <a:pt x="4629" y="223"/>
                    </a:cubicBezTo>
                    <a:cubicBezTo>
                      <a:pt x="4439" y="173"/>
                      <a:pt x="4241" y="130"/>
                      <a:pt x="4054" y="93"/>
                    </a:cubicBezTo>
                    <a:lnTo>
                      <a:pt x="3907" y="59"/>
                    </a:lnTo>
                    <a:cubicBezTo>
                      <a:pt x="3817" y="42"/>
                      <a:pt x="3726" y="26"/>
                      <a:pt x="3633" y="9"/>
                    </a:cubicBezTo>
                    <a:cubicBezTo>
                      <a:pt x="3601" y="4"/>
                      <a:pt x="3567" y="1"/>
                      <a:pt x="352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</p:grpSp>
      <p:sp>
        <p:nvSpPr>
          <p:cNvPr id="140" name="Google Shape;718;p25">
            <a:extLst>
              <a:ext uri="{FF2B5EF4-FFF2-40B4-BE49-F238E27FC236}">
                <a16:creationId xmlns:a16="http://schemas.microsoft.com/office/drawing/2014/main" id="{CE30FE65-974D-494C-AEC3-293CCF3496E0}"/>
              </a:ext>
            </a:extLst>
          </p:cNvPr>
          <p:cNvSpPr txBox="1">
            <a:spLocks/>
          </p:cNvSpPr>
          <p:nvPr/>
        </p:nvSpPr>
        <p:spPr>
          <a:xfrm>
            <a:off x="5110561" y="838200"/>
            <a:ext cx="3213911" cy="130893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500" b="0" kern="1200" cap="all" baseline="0">
                <a:solidFill>
                  <a:schemeClr val="dk1"/>
                </a:solidFill>
                <a:latin typeface="+mj-lt"/>
                <a:ea typeface="+mj-ea"/>
                <a:cs typeface="+mj-c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id-ID" sz="1800" dirty="0"/>
              <a:t>Peraturan BPKP 3/2019 tentang Pedoman Pengawasan Intern Atas Pengadaan Barang/Jasa Pemerintah (Lampiran III.5.8)</a:t>
            </a:r>
            <a:endParaRPr lang="id-ID" sz="2000" dirty="0"/>
          </a:p>
        </p:txBody>
      </p:sp>
    </p:spTree>
    <p:extLst>
      <p:ext uri="{BB962C8B-B14F-4D97-AF65-F5344CB8AC3E}">
        <p14:creationId xmlns:p14="http://schemas.microsoft.com/office/powerpoint/2010/main" val="21705507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51"/>
          <p:cNvSpPr txBox="1">
            <a:spLocks noGrp="1"/>
          </p:cNvSpPr>
          <p:nvPr>
            <p:ph type="title"/>
          </p:nvPr>
        </p:nvSpPr>
        <p:spPr>
          <a:xfrm>
            <a:off x="22006" y="304800"/>
            <a:ext cx="9121994" cy="572700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id-ID" sz="6000" dirty="0"/>
              <a:t>MATERI Audit PBJ Aspek Pencapaian TKDN</a:t>
            </a:r>
            <a:endParaRPr sz="5400" dirty="0"/>
          </a:p>
        </p:txBody>
      </p:sp>
      <p:sp>
        <p:nvSpPr>
          <p:cNvPr id="674" name="Google Shape;674;p51"/>
          <p:cNvSpPr/>
          <p:nvPr/>
        </p:nvSpPr>
        <p:spPr>
          <a:xfrm>
            <a:off x="3355961" y="2639107"/>
            <a:ext cx="632394" cy="549842"/>
          </a:xfrm>
          <a:custGeom>
            <a:avLst/>
            <a:gdLst/>
            <a:ahLst/>
            <a:cxnLst/>
            <a:rect l="l" t="t" r="r" b="b"/>
            <a:pathLst>
              <a:path w="76238" h="66286" extrusionOk="0">
                <a:moveTo>
                  <a:pt x="40846" y="0"/>
                </a:moveTo>
                <a:cubicBezTo>
                  <a:pt x="36387" y="0"/>
                  <a:pt x="31933" y="668"/>
                  <a:pt x="27688" y="2013"/>
                </a:cubicBezTo>
                <a:cubicBezTo>
                  <a:pt x="19197" y="4706"/>
                  <a:pt x="11208" y="10162"/>
                  <a:pt x="5958" y="17374"/>
                </a:cubicBezTo>
                <a:cubicBezTo>
                  <a:pt x="1" y="25592"/>
                  <a:pt x="3265" y="37643"/>
                  <a:pt x="6483" y="46317"/>
                </a:cubicBezTo>
                <a:cubicBezTo>
                  <a:pt x="8880" y="52754"/>
                  <a:pt x="12121" y="59350"/>
                  <a:pt x="17964" y="62956"/>
                </a:cubicBezTo>
                <a:cubicBezTo>
                  <a:pt x="22263" y="65594"/>
                  <a:pt x="27432" y="66285"/>
                  <a:pt x="32489" y="66285"/>
                </a:cubicBezTo>
                <a:cubicBezTo>
                  <a:pt x="32990" y="66285"/>
                  <a:pt x="33490" y="66278"/>
                  <a:pt x="33988" y="66266"/>
                </a:cubicBezTo>
                <a:cubicBezTo>
                  <a:pt x="43300" y="66038"/>
                  <a:pt x="52590" y="64075"/>
                  <a:pt x="61195" y="60491"/>
                </a:cubicBezTo>
                <a:cubicBezTo>
                  <a:pt x="65806" y="58597"/>
                  <a:pt x="70417" y="56040"/>
                  <a:pt x="73064" y="51818"/>
                </a:cubicBezTo>
                <a:cubicBezTo>
                  <a:pt x="75758" y="47572"/>
                  <a:pt x="76032" y="42300"/>
                  <a:pt x="76123" y="37278"/>
                </a:cubicBezTo>
                <a:cubicBezTo>
                  <a:pt x="76237" y="29654"/>
                  <a:pt x="75986" y="21620"/>
                  <a:pt x="72106" y="15046"/>
                </a:cubicBezTo>
                <a:cubicBezTo>
                  <a:pt x="68842" y="9500"/>
                  <a:pt x="63250" y="5574"/>
                  <a:pt x="57269" y="3154"/>
                </a:cubicBezTo>
                <a:cubicBezTo>
                  <a:pt x="56014" y="2652"/>
                  <a:pt x="54713" y="2196"/>
                  <a:pt x="53412" y="1808"/>
                </a:cubicBezTo>
                <a:cubicBezTo>
                  <a:pt x="49338" y="605"/>
                  <a:pt x="45090" y="0"/>
                  <a:pt x="40846" y="0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675" name="Google Shape;675;p51"/>
          <p:cNvSpPr txBox="1"/>
          <p:nvPr/>
        </p:nvSpPr>
        <p:spPr>
          <a:xfrm>
            <a:off x="2775278" y="2564578"/>
            <a:ext cx="1561386" cy="700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id-ID" sz="1400" dirty="0"/>
              <a:t>Memastikan pasokan (</a:t>
            </a:r>
            <a:r>
              <a:rPr lang="id-ID" sz="1400" i="1" dirty="0"/>
              <a:t>supply</a:t>
            </a:r>
            <a:r>
              <a:rPr lang="id-ID" sz="1400" dirty="0"/>
              <a:t>) memaksimalkan TKDN. </a:t>
            </a:r>
            <a:endParaRPr lang="id-ID" dirty="0"/>
          </a:p>
        </p:txBody>
      </p:sp>
      <p:sp>
        <p:nvSpPr>
          <p:cNvPr id="676" name="Google Shape;676;p51"/>
          <p:cNvSpPr/>
          <p:nvPr/>
        </p:nvSpPr>
        <p:spPr>
          <a:xfrm>
            <a:off x="1640261" y="4759507"/>
            <a:ext cx="632394" cy="549842"/>
          </a:xfrm>
          <a:custGeom>
            <a:avLst/>
            <a:gdLst/>
            <a:ahLst/>
            <a:cxnLst/>
            <a:rect l="l" t="t" r="r" b="b"/>
            <a:pathLst>
              <a:path w="76238" h="66286" extrusionOk="0">
                <a:moveTo>
                  <a:pt x="40846" y="0"/>
                </a:moveTo>
                <a:cubicBezTo>
                  <a:pt x="36387" y="0"/>
                  <a:pt x="31933" y="668"/>
                  <a:pt x="27688" y="2013"/>
                </a:cubicBezTo>
                <a:cubicBezTo>
                  <a:pt x="19197" y="4706"/>
                  <a:pt x="11208" y="10162"/>
                  <a:pt x="5958" y="17374"/>
                </a:cubicBezTo>
                <a:cubicBezTo>
                  <a:pt x="1" y="25592"/>
                  <a:pt x="3265" y="37643"/>
                  <a:pt x="6483" y="46317"/>
                </a:cubicBezTo>
                <a:cubicBezTo>
                  <a:pt x="8880" y="52754"/>
                  <a:pt x="12121" y="59350"/>
                  <a:pt x="17964" y="62956"/>
                </a:cubicBezTo>
                <a:cubicBezTo>
                  <a:pt x="22263" y="65594"/>
                  <a:pt x="27432" y="66285"/>
                  <a:pt x="32489" y="66285"/>
                </a:cubicBezTo>
                <a:cubicBezTo>
                  <a:pt x="32990" y="66285"/>
                  <a:pt x="33490" y="66278"/>
                  <a:pt x="33988" y="66266"/>
                </a:cubicBezTo>
                <a:cubicBezTo>
                  <a:pt x="43300" y="66038"/>
                  <a:pt x="52590" y="64075"/>
                  <a:pt x="61195" y="60491"/>
                </a:cubicBezTo>
                <a:cubicBezTo>
                  <a:pt x="65806" y="58597"/>
                  <a:pt x="70417" y="56040"/>
                  <a:pt x="73064" y="51818"/>
                </a:cubicBezTo>
                <a:cubicBezTo>
                  <a:pt x="75758" y="47572"/>
                  <a:pt x="76032" y="42300"/>
                  <a:pt x="76123" y="37278"/>
                </a:cubicBezTo>
                <a:cubicBezTo>
                  <a:pt x="76237" y="29654"/>
                  <a:pt x="75986" y="21620"/>
                  <a:pt x="72106" y="15046"/>
                </a:cubicBezTo>
                <a:cubicBezTo>
                  <a:pt x="68842" y="9500"/>
                  <a:pt x="63250" y="5574"/>
                  <a:pt x="57269" y="3154"/>
                </a:cubicBezTo>
                <a:cubicBezTo>
                  <a:pt x="56014" y="2652"/>
                  <a:pt x="54713" y="2196"/>
                  <a:pt x="53412" y="1808"/>
                </a:cubicBezTo>
                <a:cubicBezTo>
                  <a:pt x="49338" y="605"/>
                  <a:pt x="45090" y="0"/>
                  <a:pt x="40846" y="0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678" name="Google Shape;678;p51"/>
          <p:cNvSpPr txBox="1"/>
          <p:nvPr/>
        </p:nvSpPr>
        <p:spPr>
          <a:xfrm>
            <a:off x="0" y="2599441"/>
            <a:ext cx="1941784" cy="1325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id-ID" sz="1400" dirty="0"/>
              <a:t>Persyaratan yang diperjanjikan dalam Dokumen perencanaan  BJ, dokumen pemilihan &amp; kontrak terkait penggunaan KDN</a:t>
            </a:r>
            <a:endParaRPr sz="1200" dirty="0">
              <a:solidFill>
                <a:srgbClr val="666666"/>
              </a:solidFill>
              <a:latin typeface="Sahitya"/>
              <a:ea typeface="Sahitya"/>
              <a:cs typeface="Sahitya"/>
              <a:sym typeface="Sahitya"/>
            </a:endParaRPr>
          </a:p>
        </p:txBody>
      </p:sp>
      <p:sp>
        <p:nvSpPr>
          <p:cNvPr id="679" name="Google Shape;679;p51"/>
          <p:cNvSpPr txBox="1"/>
          <p:nvPr/>
        </p:nvSpPr>
        <p:spPr>
          <a:xfrm>
            <a:off x="6885873" y="2633573"/>
            <a:ext cx="1747383" cy="37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id-ID" sz="1400" dirty="0"/>
              <a:t>Dokumen pendukung penggunaan KDN dibuat dan diproses sesuai ketentuan. </a:t>
            </a:r>
            <a:endParaRPr lang="id-ID" dirty="0"/>
          </a:p>
        </p:txBody>
      </p:sp>
      <p:sp>
        <p:nvSpPr>
          <p:cNvPr id="680" name="Google Shape;680;p51"/>
          <p:cNvSpPr txBox="1"/>
          <p:nvPr/>
        </p:nvSpPr>
        <p:spPr>
          <a:xfrm>
            <a:off x="5780194" y="4839666"/>
            <a:ext cx="1411500" cy="6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id-ID" sz="1400" dirty="0"/>
              <a:t>Perhitungan preferensi harga BJ dengan nilai &gt; Rp.1 miliar. </a:t>
            </a:r>
            <a:endParaRPr lang="id-ID" dirty="0"/>
          </a:p>
        </p:txBody>
      </p:sp>
      <p:sp>
        <p:nvSpPr>
          <p:cNvPr id="682" name="Google Shape;682;p51"/>
          <p:cNvSpPr txBox="1"/>
          <p:nvPr/>
        </p:nvSpPr>
        <p:spPr>
          <a:xfrm>
            <a:off x="863901" y="4603554"/>
            <a:ext cx="1329037" cy="1047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id-ID" sz="1400" dirty="0"/>
              <a:t>Spesifikasi teknis/KAK mengenai penggunaan PDN</a:t>
            </a:r>
            <a:endParaRPr sz="1200" dirty="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683" name="Google Shape;683;p51"/>
          <p:cNvSpPr txBox="1"/>
          <p:nvPr/>
        </p:nvSpPr>
        <p:spPr>
          <a:xfrm>
            <a:off x="3609623" y="4760429"/>
            <a:ext cx="1602701" cy="802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id-ID" sz="1400" dirty="0"/>
              <a:t>Untuk pekerjaan konstruksi : penggunaan KDN pada keseluruhan pekerjaan.</a:t>
            </a:r>
            <a:endParaRPr sz="1200" dirty="0">
              <a:solidFill>
                <a:srgbClr val="666666"/>
              </a:solidFill>
              <a:latin typeface="Sahitya"/>
              <a:ea typeface="Sahitya"/>
              <a:cs typeface="Sahitya"/>
              <a:sym typeface="Sahitya"/>
            </a:endParaRPr>
          </a:p>
        </p:txBody>
      </p:sp>
      <p:sp>
        <p:nvSpPr>
          <p:cNvPr id="685" name="Google Shape;685;p51"/>
          <p:cNvSpPr txBox="1"/>
          <p:nvPr/>
        </p:nvSpPr>
        <p:spPr>
          <a:xfrm>
            <a:off x="7759565" y="4089208"/>
            <a:ext cx="1411500" cy="70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id-ID" sz="1400" dirty="0"/>
              <a:t>Konfirmasi pemakai barang/jasa</a:t>
            </a:r>
            <a:endParaRPr sz="1200" dirty="0">
              <a:solidFill>
                <a:srgbClr val="666666"/>
              </a:solidFill>
              <a:latin typeface="Sahitya"/>
              <a:ea typeface="Sahitya"/>
              <a:cs typeface="Sahitya"/>
              <a:sym typeface="Sahitya"/>
            </a:endParaRPr>
          </a:p>
        </p:txBody>
      </p:sp>
      <p:grpSp>
        <p:nvGrpSpPr>
          <p:cNvPr id="686" name="Google Shape;686;p51"/>
          <p:cNvGrpSpPr/>
          <p:nvPr/>
        </p:nvGrpSpPr>
        <p:grpSpPr>
          <a:xfrm>
            <a:off x="149282" y="3529693"/>
            <a:ext cx="8770693" cy="1001812"/>
            <a:chOff x="723300" y="2604663"/>
            <a:chExt cx="7705200" cy="1001812"/>
          </a:xfrm>
        </p:grpSpPr>
        <p:cxnSp>
          <p:nvCxnSpPr>
            <p:cNvPr id="687" name="Google Shape;687;p51"/>
            <p:cNvCxnSpPr/>
            <p:nvPr/>
          </p:nvCxnSpPr>
          <p:spPr>
            <a:xfrm>
              <a:off x="723300" y="3094125"/>
              <a:ext cx="7705200" cy="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oval" w="med" len="med"/>
              <a:tailEnd type="oval" w="med" len="med"/>
            </a:ln>
          </p:spPr>
        </p:cxnSp>
        <p:cxnSp>
          <p:nvCxnSpPr>
            <p:cNvPr id="688" name="Google Shape;688;p51"/>
            <p:cNvCxnSpPr/>
            <p:nvPr/>
          </p:nvCxnSpPr>
          <p:spPr>
            <a:xfrm rot="10800000">
              <a:off x="6215363" y="3101575"/>
              <a:ext cx="0" cy="5049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oval" w="med" len="med"/>
              <a:tailEnd type="none" w="med" len="med"/>
            </a:ln>
          </p:spPr>
        </p:cxnSp>
        <p:cxnSp>
          <p:nvCxnSpPr>
            <p:cNvPr id="689" name="Google Shape;689;p51"/>
            <p:cNvCxnSpPr/>
            <p:nvPr/>
          </p:nvCxnSpPr>
          <p:spPr>
            <a:xfrm rot="10800000">
              <a:off x="1956450" y="3097375"/>
              <a:ext cx="0" cy="5091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oval" w="med" len="med"/>
              <a:tailEnd type="none" w="med" len="med"/>
            </a:ln>
          </p:spPr>
        </p:cxnSp>
        <p:cxnSp>
          <p:nvCxnSpPr>
            <p:cNvPr id="690" name="Google Shape;690;p51"/>
            <p:cNvCxnSpPr/>
            <p:nvPr/>
          </p:nvCxnSpPr>
          <p:spPr>
            <a:xfrm rot="10800000">
              <a:off x="3675025" y="2604663"/>
              <a:ext cx="0" cy="4926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cxnSp>
          <p:nvCxnSpPr>
            <p:cNvPr id="691" name="Google Shape;691;p51"/>
            <p:cNvCxnSpPr/>
            <p:nvPr/>
          </p:nvCxnSpPr>
          <p:spPr>
            <a:xfrm rot="10800000">
              <a:off x="7353393" y="2604663"/>
              <a:ext cx="0" cy="4863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cxnSp>
        <p:nvCxnSpPr>
          <p:cNvPr id="25" name="Google Shape;688;p51">
            <a:extLst>
              <a:ext uri="{FF2B5EF4-FFF2-40B4-BE49-F238E27FC236}">
                <a16:creationId xmlns:a16="http://schemas.microsoft.com/office/drawing/2014/main" id="{D778647F-E415-495F-B610-56ACC935419C}"/>
              </a:ext>
            </a:extLst>
          </p:cNvPr>
          <p:cNvCxnSpPr/>
          <p:nvPr/>
        </p:nvCxnSpPr>
        <p:spPr>
          <a:xfrm rot="10800000">
            <a:off x="4343401" y="4031444"/>
            <a:ext cx="0" cy="5049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oval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52654987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51"/>
          <p:cNvSpPr txBox="1">
            <a:spLocks noGrp="1"/>
          </p:cNvSpPr>
          <p:nvPr>
            <p:ph type="title"/>
          </p:nvPr>
        </p:nvSpPr>
        <p:spPr>
          <a:xfrm>
            <a:off x="22006" y="304800"/>
            <a:ext cx="9121994" cy="572700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id-ID" sz="5400" dirty="0"/>
              <a:t>MATERI Audit PBJ Aspek Penggunaan PDN</a:t>
            </a:r>
            <a:endParaRPr sz="4800" dirty="0"/>
          </a:p>
        </p:txBody>
      </p:sp>
      <p:sp>
        <p:nvSpPr>
          <p:cNvPr id="674" name="Google Shape;674;p51"/>
          <p:cNvSpPr/>
          <p:nvPr/>
        </p:nvSpPr>
        <p:spPr>
          <a:xfrm>
            <a:off x="3355961" y="2639107"/>
            <a:ext cx="632394" cy="549842"/>
          </a:xfrm>
          <a:custGeom>
            <a:avLst/>
            <a:gdLst/>
            <a:ahLst/>
            <a:cxnLst/>
            <a:rect l="l" t="t" r="r" b="b"/>
            <a:pathLst>
              <a:path w="76238" h="66286" extrusionOk="0">
                <a:moveTo>
                  <a:pt x="40846" y="0"/>
                </a:moveTo>
                <a:cubicBezTo>
                  <a:pt x="36387" y="0"/>
                  <a:pt x="31933" y="668"/>
                  <a:pt x="27688" y="2013"/>
                </a:cubicBezTo>
                <a:cubicBezTo>
                  <a:pt x="19197" y="4706"/>
                  <a:pt x="11208" y="10162"/>
                  <a:pt x="5958" y="17374"/>
                </a:cubicBezTo>
                <a:cubicBezTo>
                  <a:pt x="1" y="25592"/>
                  <a:pt x="3265" y="37643"/>
                  <a:pt x="6483" y="46317"/>
                </a:cubicBezTo>
                <a:cubicBezTo>
                  <a:pt x="8880" y="52754"/>
                  <a:pt x="12121" y="59350"/>
                  <a:pt x="17964" y="62956"/>
                </a:cubicBezTo>
                <a:cubicBezTo>
                  <a:pt x="22263" y="65594"/>
                  <a:pt x="27432" y="66285"/>
                  <a:pt x="32489" y="66285"/>
                </a:cubicBezTo>
                <a:cubicBezTo>
                  <a:pt x="32990" y="66285"/>
                  <a:pt x="33490" y="66278"/>
                  <a:pt x="33988" y="66266"/>
                </a:cubicBezTo>
                <a:cubicBezTo>
                  <a:pt x="43300" y="66038"/>
                  <a:pt x="52590" y="64075"/>
                  <a:pt x="61195" y="60491"/>
                </a:cubicBezTo>
                <a:cubicBezTo>
                  <a:pt x="65806" y="58597"/>
                  <a:pt x="70417" y="56040"/>
                  <a:pt x="73064" y="51818"/>
                </a:cubicBezTo>
                <a:cubicBezTo>
                  <a:pt x="75758" y="47572"/>
                  <a:pt x="76032" y="42300"/>
                  <a:pt x="76123" y="37278"/>
                </a:cubicBezTo>
                <a:cubicBezTo>
                  <a:pt x="76237" y="29654"/>
                  <a:pt x="75986" y="21620"/>
                  <a:pt x="72106" y="15046"/>
                </a:cubicBezTo>
                <a:cubicBezTo>
                  <a:pt x="68842" y="9500"/>
                  <a:pt x="63250" y="5574"/>
                  <a:pt x="57269" y="3154"/>
                </a:cubicBezTo>
                <a:cubicBezTo>
                  <a:pt x="56014" y="2652"/>
                  <a:pt x="54713" y="2196"/>
                  <a:pt x="53412" y="1808"/>
                </a:cubicBezTo>
                <a:cubicBezTo>
                  <a:pt x="49338" y="605"/>
                  <a:pt x="45090" y="0"/>
                  <a:pt x="40846" y="0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675" name="Google Shape;675;p51"/>
          <p:cNvSpPr txBox="1"/>
          <p:nvPr/>
        </p:nvSpPr>
        <p:spPr>
          <a:xfrm>
            <a:off x="2775278" y="2564578"/>
            <a:ext cx="1561386" cy="700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id-ID" sz="1400" dirty="0"/>
              <a:t>Spesifikasi teknis/KAK mengenai penggunaan PDN</a:t>
            </a:r>
            <a:endParaRPr lang="id-ID" sz="1600" dirty="0"/>
          </a:p>
        </p:txBody>
      </p:sp>
      <p:sp>
        <p:nvSpPr>
          <p:cNvPr id="676" name="Google Shape;676;p51"/>
          <p:cNvSpPr/>
          <p:nvPr/>
        </p:nvSpPr>
        <p:spPr>
          <a:xfrm>
            <a:off x="1640261" y="4759507"/>
            <a:ext cx="632394" cy="549842"/>
          </a:xfrm>
          <a:custGeom>
            <a:avLst/>
            <a:gdLst/>
            <a:ahLst/>
            <a:cxnLst/>
            <a:rect l="l" t="t" r="r" b="b"/>
            <a:pathLst>
              <a:path w="76238" h="66286" extrusionOk="0">
                <a:moveTo>
                  <a:pt x="40846" y="0"/>
                </a:moveTo>
                <a:cubicBezTo>
                  <a:pt x="36387" y="0"/>
                  <a:pt x="31933" y="668"/>
                  <a:pt x="27688" y="2013"/>
                </a:cubicBezTo>
                <a:cubicBezTo>
                  <a:pt x="19197" y="4706"/>
                  <a:pt x="11208" y="10162"/>
                  <a:pt x="5958" y="17374"/>
                </a:cubicBezTo>
                <a:cubicBezTo>
                  <a:pt x="1" y="25592"/>
                  <a:pt x="3265" y="37643"/>
                  <a:pt x="6483" y="46317"/>
                </a:cubicBezTo>
                <a:cubicBezTo>
                  <a:pt x="8880" y="52754"/>
                  <a:pt x="12121" y="59350"/>
                  <a:pt x="17964" y="62956"/>
                </a:cubicBezTo>
                <a:cubicBezTo>
                  <a:pt x="22263" y="65594"/>
                  <a:pt x="27432" y="66285"/>
                  <a:pt x="32489" y="66285"/>
                </a:cubicBezTo>
                <a:cubicBezTo>
                  <a:pt x="32990" y="66285"/>
                  <a:pt x="33490" y="66278"/>
                  <a:pt x="33988" y="66266"/>
                </a:cubicBezTo>
                <a:cubicBezTo>
                  <a:pt x="43300" y="66038"/>
                  <a:pt x="52590" y="64075"/>
                  <a:pt x="61195" y="60491"/>
                </a:cubicBezTo>
                <a:cubicBezTo>
                  <a:pt x="65806" y="58597"/>
                  <a:pt x="70417" y="56040"/>
                  <a:pt x="73064" y="51818"/>
                </a:cubicBezTo>
                <a:cubicBezTo>
                  <a:pt x="75758" y="47572"/>
                  <a:pt x="76032" y="42300"/>
                  <a:pt x="76123" y="37278"/>
                </a:cubicBezTo>
                <a:cubicBezTo>
                  <a:pt x="76237" y="29654"/>
                  <a:pt x="75986" y="21620"/>
                  <a:pt x="72106" y="15046"/>
                </a:cubicBezTo>
                <a:cubicBezTo>
                  <a:pt x="68842" y="9500"/>
                  <a:pt x="63250" y="5574"/>
                  <a:pt x="57269" y="3154"/>
                </a:cubicBezTo>
                <a:cubicBezTo>
                  <a:pt x="56014" y="2652"/>
                  <a:pt x="54713" y="2196"/>
                  <a:pt x="53412" y="1808"/>
                </a:cubicBezTo>
                <a:cubicBezTo>
                  <a:pt x="49338" y="605"/>
                  <a:pt x="45090" y="0"/>
                  <a:pt x="40846" y="0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678" name="Google Shape;678;p51"/>
          <p:cNvSpPr txBox="1"/>
          <p:nvPr/>
        </p:nvSpPr>
        <p:spPr>
          <a:xfrm>
            <a:off x="0" y="2599441"/>
            <a:ext cx="1941784" cy="1325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id-ID" sz="1400" dirty="0"/>
              <a:t>Persyaratan yang diperjanjikan dalam Dokumen perencanaan  BJ, dokumen pemilihan &amp; kontrak terkait penggunaan KDN</a:t>
            </a:r>
            <a:endParaRPr sz="1200" dirty="0">
              <a:solidFill>
                <a:srgbClr val="666666"/>
              </a:solidFill>
              <a:latin typeface="Sahitya"/>
              <a:ea typeface="Sahitya"/>
              <a:cs typeface="Sahitya"/>
              <a:sym typeface="Sahitya"/>
            </a:endParaRPr>
          </a:p>
        </p:txBody>
      </p:sp>
      <p:sp>
        <p:nvSpPr>
          <p:cNvPr id="679" name="Google Shape;679;p51"/>
          <p:cNvSpPr txBox="1"/>
          <p:nvPr/>
        </p:nvSpPr>
        <p:spPr>
          <a:xfrm>
            <a:off x="6289106" y="5034428"/>
            <a:ext cx="1747383" cy="37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id-ID" sz="1400" dirty="0"/>
              <a:t>Dokumen pendukung penggunaan KDN dibuat dan diproses sesuai ketentuan. </a:t>
            </a:r>
            <a:endParaRPr lang="id-ID" dirty="0"/>
          </a:p>
        </p:txBody>
      </p:sp>
      <p:sp>
        <p:nvSpPr>
          <p:cNvPr id="680" name="Google Shape;680;p51"/>
          <p:cNvSpPr txBox="1"/>
          <p:nvPr/>
        </p:nvSpPr>
        <p:spPr>
          <a:xfrm>
            <a:off x="5695048" y="2377500"/>
            <a:ext cx="2610749" cy="6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id-ID" sz="1400" dirty="0"/>
              <a:t>Untuk pekerjaan konstruksi, penggunaan PDN pada keseluruhan pekerjaan. Penggunaan barang impor dilakukan dalam hal: </a:t>
            </a:r>
          </a:p>
          <a:p>
            <a:r>
              <a:rPr lang="id-ID" sz="1400" dirty="0"/>
              <a:t>Barang tersebut belum dapat diproduksi di dalam negeri; </a:t>
            </a:r>
          </a:p>
        </p:txBody>
      </p:sp>
      <p:sp>
        <p:nvSpPr>
          <p:cNvPr id="682" name="Google Shape;682;p51"/>
          <p:cNvSpPr txBox="1"/>
          <p:nvPr/>
        </p:nvSpPr>
        <p:spPr>
          <a:xfrm>
            <a:off x="863901" y="4603554"/>
            <a:ext cx="1329037" cy="1047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id-ID" sz="1400" dirty="0"/>
              <a:t>Pencantuman PDN dalam e-katalog oleh K/L/D</a:t>
            </a:r>
            <a:endParaRPr sz="1100" dirty="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683" name="Google Shape;683;p51"/>
          <p:cNvSpPr txBox="1"/>
          <p:nvPr/>
        </p:nvSpPr>
        <p:spPr>
          <a:xfrm>
            <a:off x="3609623" y="4760429"/>
            <a:ext cx="1602701" cy="802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id-ID" sz="1400" dirty="0"/>
              <a:t>Pada pengadaan barang, apakah memaksimalkan penggunaan PDN dan bersertifikat SNI</a:t>
            </a:r>
            <a:endParaRPr sz="1100" dirty="0">
              <a:solidFill>
                <a:srgbClr val="666666"/>
              </a:solidFill>
              <a:latin typeface="Sahitya"/>
              <a:ea typeface="Sahitya"/>
              <a:cs typeface="Sahitya"/>
              <a:sym typeface="Sahitya"/>
            </a:endParaRPr>
          </a:p>
        </p:txBody>
      </p:sp>
      <p:sp>
        <p:nvSpPr>
          <p:cNvPr id="685" name="Google Shape;685;p51"/>
          <p:cNvSpPr txBox="1"/>
          <p:nvPr/>
        </p:nvSpPr>
        <p:spPr>
          <a:xfrm>
            <a:off x="7759565" y="4089208"/>
            <a:ext cx="1411500" cy="70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id-ID" sz="1400" dirty="0"/>
              <a:t>Konfirmasi pemakai barang/jasa</a:t>
            </a:r>
            <a:endParaRPr sz="1200" dirty="0">
              <a:solidFill>
                <a:srgbClr val="666666"/>
              </a:solidFill>
              <a:latin typeface="Sahitya"/>
              <a:ea typeface="Sahitya"/>
              <a:cs typeface="Sahitya"/>
              <a:sym typeface="Sahitya"/>
            </a:endParaRPr>
          </a:p>
        </p:txBody>
      </p:sp>
      <p:grpSp>
        <p:nvGrpSpPr>
          <p:cNvPr id="686" name="Google Shape;686;p51"/>
          <p:cNvGrpSpPr/>
          <p:nvPr/>
        </p:nvGrpSpPr>
        <p:grpSpPr>
          <a:xfrm>
            <a:off x="149282" y="3529693"/>
            <a:ext cx="8770693" cy="1001812"/>
            <a:chOff x="723300" y="2604663"/>
            <a:chExt cx="7705200" cy="1001812"/>
          </a:xfrm>
        </p:grpSpPr>
        <p:cxnSp>
          <p:nvCxnSpPr>
            <p:cNvPr id="687" name="Google Shape;687;p51"/>
            <p:cNvCxnSpPr/>
            <p:nvPr/>
          </p:nvCxnSpPr>
          <p:spPr>
            <a:xfrm>
              <a:off x="723300" y="3094125"/>
              <a:ext cx="7705200" cy="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oval" w="med" len="med"/>
              <a:tailEnd type="oval" w="med" len="med"/>
            </a:ln>
          </p:spPr>
        </p:cxnSp>
        <p:cxnSp>
          <p:nvCxnSpPr>
            <p:cNvPr id="688" name="Google Shape;688;p51"/>
            <p:cNvCxnSpPr/>
            <p:nvPr/>
          </p:nvCxnSpPr>
          <p:spPr>
            <a:xfrm rot="10800000">
              <a:off x="6884792" y="3101575"/>
              <a:ext cx="0" cy="5049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oval" w="med" len="med"/>
              <a:tailEnd type="none" w="med" len="med"/>
            </a:ln>
          </p:spPr>
        </p:cxnSp>
        <p:cxnSp>
          <p:nvCxnSpPr>
            <p:cNvPr id="689" name="Google Shape;689;p51"/>
            <p:cNvCxnSpPr/>
            <p:nvPr/>
          </p:nvCxnSpPr>
          <p:spPr>
            <a:xfrm rot="10800000">
              <a:off x="1956450" y="3097375"/>
              <a:ext cx="0" cy="5091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oval" w="med" len="med"/>
              <a:tailEnd type="none" w="med" len="med"/>
            </a:ln>
          </p:spPr>
        </p:cxnSp>
        <p:cxnSp>
          <p:nvCxnSpPr>
            <p:cNvPr id="690" name="Google Shape;690;p51"/>
            <p:cNvCxnSpPr/>
            <p:nvPr/>
          </p:nvCxnSpPr>
          <p:spPr>
            <a:xfrm rot="10800000">
              <a:off x="3675025" y="2604663"/>
              <a:ext cx="0" cy="4926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cxnSp>
          <p:nvCxnSpPr>
            <p:cNvPr id="691" name="Google Shape;691;p51"/>
            <p:cNvCxnSpPr/>
            <p:nvPr/>
          </p:nvCxnSpPr>
          <p:spPr>
            <a:xfrm rot="10800000">
              <a:off x="6148421" y="2604663"/>
              <a:ext cx="0" cy="4863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cxnSp>
        <p:nvCxnSpPr>
          <p:cNvPr id="25" name="Google Shape;688;p51">
            <a:extLst>
              <a:ext uri="{FF2B5EF4-FFF2-40B4-BE49-F238E27FC236}">
                <a16:creationId xmlns:a16="http://schemas.microsoft.com/office/drawing/2014/main" id="{D778647F-E415-495F-B610-56ACC935419C}"/>
              </a:ext>
            </a:extLst>
          </p:cNvPr>
          <p:cNvCxnSpPr/>
          <p:nvPr/>
        </p:nvCxnSpPr>
        <p:spPr>
          <a:xfrm rot="10800000">
            <a:off x="4343401" y="4031444"/>
            <a:ext cx="0" cy="5049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oval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97491462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20"/>
          <p:cNvPicPr preferRelativeResize="0"/>
          <p:nvPr/>
        </p:nvPicPr>
        <p:blipFill rotWithShape="1">
          <a:blip r:embed="rId3">
            <a:alphaModFix/>
          </a:blip>
          <a:srcRect l="62096" r="14271"/>
          <a:stretch/>
        </p:blipFill>
        <p:spPr>
          <a:xfrm>
            <a:off x="5881676" y="2094376"/>
            <a:ext cx="1499875" cy="3906375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0"/>
          <p:cNvSpPr/>
          <p:nvPr/>
        </p:nvSpPr>
        <p:spPr>
          <a:xfrm>
            <a:off x="5881550" y="2089810"/>
            <a:ext cx="1500000" cy="3921300"/>
          </a:xfrm>
          <a:prstGeom prst="rect">
            <a:avLst/>
          </a:prstGeom>
          <a:solidFill>
            <a:srgbClr val="FDF3E5">
              <a:alpha val="2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173" name="Google Shape;173;p20"/>
          <p:cNvPicPr preferRelativeResize="0"/>
          <p:nvPr/>
        </p:nvPicPr>
        <p:blipFill rotWithShape="1">
          <a:blip r:embed="rId3">
            <a:alphaModFix/>
          </a:blip>
          <a:srcRect l="6754" r="69703"/>
          <a:stretch/>
        </p:blipFill>
        <p:spPr>
          <a:xfrm>
            <a:off x="1889126" y="2079576"/>
            <a:ext cx="1499875" cy="3921295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0"/>
          <p:cNvSpPr/>
          <p:nvPr/>
        </p:nvSpPr>
        <p:spPr>
          <a:xfrm>
            <a:off x="1889126" y="2082930"/>
            <a:ext cx="1500000" cy="3921300"/>
          </a:xfrm>
          <a:prstGeom prst="rect">
            <a:avLst/>
          </a:prstGeom>
          <a:solidFill>
            <a:srgbClr val="FDF3E5">
              <a:alpha val="2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175" name="Google Shape;175;p20"/>
          <p:cNvPicPr preferRelativeResize="0"/>
          <p:nvPr/>
        </p:nvPicPr>
        <p:blipFill rotWithShape="1">
          <a:blip r:embed="rId3">
            <a:alphaModFix/>
          </a:blip>
          <a:srcRect l="38228" r="38228"/>
          <a:stretch/>
        </p:blipFill>
        <p:spPr>
          <a:xfrm>
            <a:off x="3822064" y="857251"/>
            <a:ext cx="1499903" cy="3921295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0"/>
          <p:cNvSpPr/>
          <p:nvPr/>
        </p:nvSpPr>
        <p:spPr>
          <a:xfrm>
            <a:off x="3829100" y="860147"/>
            <a:ext cx="1500000" cy="3921300"/>
          </a:xfrm>
          <a:prstGeom prst="rect">
            <a:avLst/>
          </a:prstGeom>
          <a:solidFill>
            <a:srgbClr val="FDF3E5">
              <a:alpha val="2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77" name="Google Shape;177;p20"/>
          <p:cNvSpPr/>
          <p:nvPr/>
        </p:nvSpPr>
        <p:spPr>
          <a:xfrm>
            <a:off x="501039" y="2601965"/>
            <a:ext cx="2114100" cy="3156860"/>
          </a:xfrm>
          <a:prstGeom prst="rect">
            <a:avLst/>
          </a:prstGeom>
          <a:solidFill>
            <a:srgbClr val="3389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dirty="0">
              <a:solidFill>
                <a:srgbClr val="565A97"/>
              </a:solidFill>
            </a:endParaRPr>
          </a:p>
        </p:txBody>
      </p:sp>
      <p:sp>
        <p:nvSpPr>
          <p:cNvPr id="178" name="Google Shape;178;p20"/>
          <p:cNvSpPr/>
          <p:nvPr/>
        </p:nvSpPr>
        <p:spPr>
          <a:xfrm>
            <a:off x="3514975" y="2589894"/>
            <a:ext cx="2114100" cy="3168931"/>
          </a:xfrm>
          <a:prstGeom prst="rect">
            <a:avLst/>
          </a:prstGeom>
          <a:solidFill>
            <a:srgbClr val="3389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2800"/>
          </a:p>
        </p:txBody>
      </p:sp>
      <p:sp>
        <p:nvSpPr>
          <p:cNvPr id="179" name="Google Shape;179;p20"/>
          <p:cNvSpPr/>
          <p:nvPr/>
        </p:nvSpPr>
        <p:spPr>
          <a:xfrm>
            <a:off x="6536561" y="2589894"/>
            <a:ext cx="2114100" cy="3168931"/>
          </a:xfrm>
          <a:prstGeom prst="rect">
            <a:avLst/>
          </a:prstGeom>
          <a:solidFill>
            <a:srgbClr val="3389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>
              <a:solidFill>
                <a:srgbClr val="565A97"/>
              </a:solidFill>
            </a:endParaRPr>
          </a:p>
        </p:txBody>
      </p:sp>
      <p:sp>
        <p:nvSpPr>
          <p:cNvPr id="180" name="Google Shape;180;p20"/>
          <p:cNvSpPr txBox="1">
            <a:spLocks noGrp="1"/>
          </p:cNvSpPr>
          <p:nvPr>
            <p:ph type="subTitle" idx="1"/>
          </p:nvPr>
        </p:nvSpPr>
        <p:spPr>
          <a:xfrm>
            <a:off x="500913" y="3048000"/>
            <a:ext cx="2114099" cy="35052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lvl="0" indent="0"/>
            <a:r>
              <a:rPr lang="id-ID" sz="2400" dirty="0"/>
              <a:t>Peraturan BPKP 3/2019 tentang Pedoman Pengawasan Intern Atas Pengadaan Barang/Jasa Pemerintah</a:t>
            </a:r>
          </a:p>
        </p:txBody>
      </p:sp>
      <p:sp>
        <p:nvSpPr>
          <p:cNvPr id="181" name="Google Shape;181;p20"/>
          <p:cNvSpPr txBox="1">
            <a:spLocks noGrp="1"/>
          </p:cNvSpPr>
          <p:nvPr>
            <p:ph type="subTitle" idx="2"/>
          </p:nvPr>
        </p:nvSpPr>
        <p:spPr>
          <a:xfrm>
            <a:off x="6559823" y="2695170"/>
            <a:ext cx="2114099" cy="3569351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/>
            <a:r>
              <a:rPr lang="id-ID" sz="2400" dirty="0"/>
              <a:t>audit PBJ yang </a:t>
            </a:r>
            <a:r>
              <a:rPr lang="id-ID" sz="2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telah selesai pelaksanaannya </a:t>
            </a:r>
            <a:r>
              <a:rPr lang="id-ID" sz="2400" dirty="0"/>
              <a:t>pengadaan barang/ jasanya </a:t>
            </a:r>
            <a:r>
              <a:rPr lang="id-ID" sz="2400" i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(outcome based audit)</a:t>
            </a:r>
          </a:p>
        </p:txBody>
      </p:sp>
      <p:sp>
        <p:nvSpPr>
          <p:cNvPr id="182" name="Google Shape;182;p20"/>
          <p:cNvSpPr txBox="1">
            <a:spLocks noGrp="1"/>
          </p:cNvSpPr>
          <p:nvPr>
            <p:ph type="subTitle" idx="4"/>
          </p:nvPr>
        </p:nvSpPr>
        <p:spPr>
          <a:xfrm>
            <a:off x="3555390" y="2695171"/>
            <a:ext cx="2114099" cy="28956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lvl="0" indent="0"/>
            <a:r>
              <a:rPr lang="id-ID" sz="2400" kern="12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Rockwell" panose="02060603020205020403"/>
                <a:ea typeface="+mn-ea"/>
                <a:cs typeface="+mn-cs"/>
              </a:rPr>
              <a:t>audit selama </a:t>
            </a:r>
            <a:r>
              <a:rPr lang="id-ID" sz="2400" kern="1200" dirty="0">
                <a:solidFill>
                  <a:schemeClr val="accent1">
                    <a:lumMod val="40000"/>
                    <a:lumOff val="60000"/>
                  </a:schemeClr>
                </a:solidFill>
                <a:latin typeface="Rockwell" panose="02060603020205020403"/>
                <a:ea typeface="+mn-ea"/>
                <a:cs typeface="+mn-cs"/>
              </a:rPr>
              <a:t>proses</a:t>
            </a:r>
            <a:r>
              <a:rPr lang="id-ID" sz="2400" kern="1200" dirty="0">
                <a:solidFill>
                  <a:srgbClr val="C00000"/>
                </a:solidFill>
                <a:latin typeface="Rockwell" panose="02060603020205020403"/>
                <a:ea typeface="+mn-ea"/>
                <a:cs typeface="+mn-cs"/>
              </a:rPr>
              <a:t> </a:t>
            </a:r>
            <a:r>
              <a:rPr lang="id-ID" sz="2400" kern="12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Rockwell" panose="02060603020205020403"/>
                <a:ea typeface="+mn-ea"/>
                <a:cs typeface="+mn-cs"/>
              </a:rPr>
              <a:t>PBJ berlangsung (real time audit) dengan mendasarkan pada prinsip-prinsip probity</a:t>
            </a:r>
            <a:endParaRPr lang="id-ID" sz="3200" dirty="0"/>
          </a:p>
        </p:txBody>
      </p:sp>
      <p:sp>
        <p:nvSpPr>
          <p:cNvPr id="183" name="Google Shape;183;p20"/>
          <p:cNvSpPr txBox="1">
            <a:spLocks noGrp="1"/>
          </p:cNvSpPr>
          <p:nvPr>
            <p:ph type="ctrTitle" idx="6"/>
          </p:nvPr>
        </p:nvSpPr>
        <p:spPr>
          <a:xfrm>
            <a:off x="-76200" y="0"/>
            <a:ext cx="1883553" cy="258989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lvl="0"/>
            <a:r>
              <a:rPr lang="id-ID" sz="4400" dirty="0">
                <a:solidFill>
                  <a:srgbClr val="C00000"/>
                </a:solidFill>
              </a:rPr>
              <a:t>Jenis Audit TKDN PBJ</a:t>
            </a:r>
            <a:endParaRPr lang="id-ID" sz="4400" dirty="0">
              <a:solidFill>
                <a:srgbClr val="002060"/>
              </a:solidFill>
            </a:endParaRPr>
          </a:p>
        </p:txBody>
      </p:sp>
      <p:sp>
        <p:nvSpPr>
          <p:cNvPr id="184" name="Google Shape;184;p20"/>
          <p:cNvSpPr txBox="1">
            <a:spLocks noGrp="1"/>
          </p:cNvSpPr>
          <p:nvPr>
            <p:ph type="sldNum" idx="12"/>
          </p:nvPr>
        </p:nvSpPr>
        <p:spPr>
          <a:xfrm>
            <a:off x="7887614" y="1330384"/>
            <a:ext cx="548700" cy="3936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fld id="{00000000-1234-1234-1234-123412341234}" type="slidenum">
              <a:rPr lang="es"/>
              <a:pPr/>
              <a:t>50</a:t>
            </a:fld>
            <a:endParaRPr/>
          </a:p>
        </p:txBody>
      </p:sp>
      <p:sp>
        <p:nvSpPr>
          <p:cNvPr id="22" name="Google Shape;861;p45">
            <a:extLst>
              <a:ext uri="{FF2B5EF4-FFF2-40B4-BE49-F238E27FC236}">
                <a16:creationId xmlns:a16="http://schemas.microsoft.com/office/drawing/2014/main" id="{D1B2EE13-DE3D-48AA-8E0E-D6848A1E9B12}"/>
              </a:ext>
            </a:extLst>
          </p:cNvPr>
          <p:cNvSpPr txBox="1">
            <a:spLocks/>
          </p:cNvSpPr>
          <p:nvPr/>
        </p:nvSpPr>
        <p:spPr>
          <a:xfrm>
            <a:off x="3622399" y="1658593"/>
            <a:ext cx="1899000" cy="4785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182880" lvl="0" indent="-18288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100"/>
              <a:buFont typeface="Wingdings" pitchFamily="2" charset="2"/>
              <a:buNone/>
              <a:defRPr sz="1100" kern="1200">
                <a:solidFill>
                  <a:srgbClr val="FDF3E5"/>
                </a:solidFill>
                <a:latin typeface="+mn-lt"/>
                <a:ea typeface="+mn-ea"/>
                <a:cs typeface="+mn-cs"/>
              </a:defRPr>
            </a:lvl1pPr>
            <a:lvl2pPr marL="457200" lvl="1" indent="-18288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100"/>
              <a:buFont typeface="Wingdings" pitchFamily="2" charset="2"/>
              <a:buNone/>
              <a:defRPr sz="1100" kern="1200">
                <a:solidFill>
                  <a:srgbClr val="FDF3E5"/>
                </a:solidFill>
                <a:latin typeface="+mn-lt"/>
                <a:ea typeface="+mn-ea"/>
                <a:cs typeface="+mn-cs"/>
              </a:defRPr>
            </a:lvl2pPr>
            <a:lvl3pPr marL="731520" lvl="2" indent="-18288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100"/>
              <a:buFont typeface="Wingdings" pitchFamily="2" charset="2"/>
              <a:buNone/>
              <a:defRPr sz="1100" kern="1200">
                <a:solidFill>
                  <a:srgbClr val="FDF3E5"/>
                </a:solidFill>
                <a:latin typeface="+mn-lt"/>
                <a:ea typeface="+mn-ea"/>
                <a:cs typeface="+mn-cs"/>
              </a:defRPr>
            </a:lvl3pPr>
            <a:lvl4pPr marL="1005840" lvl="3" indent="-18288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100"/>
              <a:buFont typeface="Wingdings" pitchFamily="2" charset="2"/>
              <a:buNone/>
              <a:defRPr sz="1100" kern="1200">
                <a:solidFill>
                  <a:srgbClr val="FDF3E5"/>
                </a:solidFill>
                <a:latin typeface="+mn-lt"/>
                <a:ea typeface="+mn-ea"/>
                <a:cs typeface="+mn-cs"/>
              </a:defRPr>
            </a:lvl4pPr>
            <a:lvl5pPr marL="1280160" lvl="4" indent="-18288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100"/>
              <a:buFont typeface="Wingdings" pitchFamily="2" charset="2"/>
              <a:buNone/>
              <a:defRPr sz="1100" kern="1200">
                <a:solidFill>
                  <a:srgbClr val="FDF3E5"/>
                </a:solidFill>
                <a:latin typeface="+mn-lt"/>
                <a:ea typeface="+mn-ea"/>
                <a:cs typeface="+mn-cs"/>
              </a:defRPr>
            </a:lvl5pPr>
            <a:lvl6pPr marL="1600000" lvl="5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100"/>
              <a:buFont typeface="Wingdings" pitchFamily="2" charset="2"/>
              <a:buNone/>
              <a:defRPr sz="1100" kern="1200">
                <a:solidFill>
                  <a:srgbClr val="FDF3E5"/>
                </a:solidFill>
                <a:latin typeface="+mn-lt"/>
                <a:ea typeface="+mn-ea"/>
                <a:cs typeface="+mn-cs"/>
              </a:defRPr>
            </a:lvl6pPr>
            <a:lvl7pPr marL="1900000" lvl="6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100"/>
              <a:buFont typeface="Wingdings" pitchFamily="2" charset="2"/>
              <a:buNone/>
              <a:defRPr sz="1100" kern="1200">
                <a:solidFill>
                  <a:srgbClr val="FDF3E5"/>
                </a:solidFill>
                <a:latin typeface="+mn-lt"/>
                <a:ea typeface="+mn-ea"/>
                <a:cs typeface="+mn-cs"/>
              </a:defRPr>
            </a:lvl7pPr>
            <a:lvl8pPr marL="2200000" lvl="7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100"/>
              <a:buFont typeface="Wingdings" pitchFamily="2" charset="2"/>
              <a:buNone/>
              <a:defRPr sz="1100" kern="1200">
                <a:solidFill>
                  <a:srgbClr val="FDF3E5"/>
                </a:solidFill>
                <a:latin typeface="+mn-lt"/>
                <a:ea typeface="+mn-ea"/>
                <a:cs typeface="+mn-cs"/>
              </a:defRPr>
            </a:lvl8pPr>
            <a:lvl9pPr marL="2500000" lvl="8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100"/>
              <a:buFont typeface="Wingdings" pitchFamily="2" charset="2"/>
              <a:buNone/>
              <a:defRPr sz="1100" kern="1200">
                <a:solidFill>
                  <a:srgbClr val="FDF3E5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sz="28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Rockwell" panose="02060603020205020403"/>
              </a:rPr>
              <a:t>Probity Audit</a:t>
            </a:r>
            <a:endParaRPr lang="id-ID" sz="1400" dirty="0"/>
          </a:p>
        </p:txBody>
      </p:sp>
      <p:sp>
        <p:nvSpPr>
          <p:cNvPr id="23" name="Google Shape;910;p45">
            <a:extLst>
              <a:ext uri="{FF2B5EF4-FFF2-40B4-BE49-F238E27FC236}">
                <a16:creationId xmlns:a16="http://schemas.microsoft.com/office/drawing/2014/main" id="{B1181815-3516-43C0-9DEA-05C0CFFD56DC}"/>
              </a:ext>
            </a:extLst>
          </p:cNvPr>
          <p:cNvSpPr txBox="1">
            <a:spLocks/>
          </p:cNvSpPr>
          <p:nvPr/>
        </p:nvSpPr>
        <p:spPr>
          <a:xfrm>
            <a:off x="6751660" y="1605697"/>
            <a:ext cx="2392340" cy="4785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182880" lvl="0" indent="-18288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100"/>
              <a:buFont typeface="Wingdings" pitchFamily="2" charset="2"/>
              <a:buNone/>
              <a:defRPr sz="1100" kern="1200">
                <a:solidFill>
                  <a:srgbClr val="FDF3E5"/>
                </a:solidFill>
                <a:latin typeface="+mn-lt"/>
                <a:ea typeface="+mn-ea"/>
                <a:cs typeface="+mn-cs"/>
              </a:defRPr>
            </a:lvl1pPr>
            <a:lvl2pPr marL="457200" lvl="1" indent="-18288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100"/>
              <a:buFont typeface="Wingdings" pitchFamily="2" charset="2"/>
              <a:buNone/>
              <a:defRPr sz="1100" kern="1200">
                <a:solidFill>
                  <a:srgbClr val="FDF3E5"/>
                </a:solidFill>
                <a:latin typeface="+mn-lt"/>
                <a:ea typeface="+mn-ea"/>
                <a:cs typeface="+mn-cs"/>
              </a:defRPr>
            </a:lvl2pPr>
            <a:lvl3pPr marL="731520" lvl="2" indent="-18288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100"/>
              <a:buFont typeface="Wingdings" pitchFamily="2" charset="2"/>
              <a:buNone/>
              <a:defRPr sz="1100" kern="1200">
                <a:solidFill>
                  <a:srgbClr val="FDF3E5"/>
                </a:solidFill>
                <a:latin typeface="+mn-lt"/>
                <a:ea typeface="+mn-ea"/>
                <a:cs typeface="+mn-cs"/>
              </a:defRPr>
            </a:lvl3pPr>
            <a:lvl4pPr marL="1005840" lvl="3" indent="-18288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100"/>
              <a:buFont typeface="Wingdings" pitchFamily="2" charset="2"/>
              <a:buNone/>
              <a:defRPr sz="1100" kern="1200">
                <a:solidFill>
                  <a:srgbClr val="FDF3E5"/>
                </a:solidFill>
                <a:latin typeface="+mn-lt"/>
                <a:ea typeface="+mn-ea"/>
                <a:cs typeface="+mn-cs"/>
              </a:defRPr>
            </a:lvl4pPr>
            <a:lvl5pPr marL="1280160" lvl="4" indent="-18288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100"/>
              <a:buFont typeface="Wingdings" pitchFamily="2" charset="2"/>
              <a:buNone/>
              <a:defRPr sz="1100" kern="1200">
                <a:solidFill>
                  <a:srgbClr val="FDF3E5"/>
                </a:solidFill>
                <a:latin typeface="+mn-lt"/>
                <a:ea typeface="+mn-ea"/>
                <a:cs typeface="+mn-cs"/>
              </a:defRPr>
            </a:lvl5pPr>
            <a:lvl6pPr marL="1600000" lvl="5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100"/>
              <a:buFont typeface="Wingdings" pitchFamily="2" charset="2"/>
              <a:buNone/>
              <a:defRPr sz="1100" kern="1200">
                <a:solidFill>
                  <a:srgbClr val="FDF3E5"/>
                </a:solidFill>
                <a:latin typeface="+mn-lt"/>
                <a:ea typeface="+mn-ea"/>
                <a:cs typeface="+mn-cs"/>
              </a:defRPr>
            </a:lvl6pPr>
            <a:lvl7pPr marL="1900000" lvl="6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100"/>
              <a:buFont typeface="Wingdings" pitchFamily="2" charset="2"/>
              <a:buNone/>
              <a:defRPr sz="1100" kern="1200">
                <a:solidFill>
                  <a:srgbClr val="FDF3E5"/>
                </a:solidFill>
                <a:latin typeface="+mn-lt"/>
                <a:ea typeface="+mn-ea"/>
                <a:cs typeface="+mn-cs"/>
              </a:defRPr>
            </a:lvl7pPr>
            <a:lvl8pPr marL="2200000" lvl="7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100"/>
              <a:buFont typeface="Wingdings" pitchFamily="2" charset="2"/>
              <a:buNone/>
              <a:defRPr sz="1100" kern="1200">
                <a:solidFill>
                  <a:srgbClr val="FDF3E5"/>
                </a:solidFill>
                <a:latin typeface="+mn-lt"/>
                <a:ea typeface="+mn-ea"/>
                <a:cs typeface="+mn-cs"/>
              </a:defRPr>
            </a:lvl8pPr>
            <a:lvl9pPr marL="2500000" lvl="8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F3E5"/>
              </a:buClr>
              <a:buSzPts val="1100"/>
              <a:buFont typeface="Wingdings" pitchFamily="2" charset="2"/>
              <a:buNone/>
              <a:defRPr sz="1100" kern="1200">
                <a:solidFill>
                  <a:srgbClr val="FDF3E5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sz="2800" dirty="0">
                <a:solidFill>
                  <a:schemeClr val="tx1"/>
                </a:solidFill>
              </a:rPr>
              <a:t>Audit Hasil PBJ</a:t>
            </a:r>
            <a:endParaRPr lang="id-ID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36102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A9F84541-A387-4111-8AE8-02D5437701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6038262"/>
            <a:ext cx="2217174" cy="819738"/>
          </a:xfrm>
          <a:prstGeom prst="rect">
            <a:avLst/>
          </a:prstGeom>
        </p:spPr>
      </p:pic>
      <p:sp>
        <p:nvSpPr>
          <p:cNvPr id="932" name="Google Shape;932;p47"/>
          <p:cNvSpPr/>
          <p:nvPr/>
        </p:nvSpPr>
        <p:spPr>
          <a:xfrm>
            <a:off x="6324600" y="2627400"/>
            <a:ext cx="2665275" cy="3925800"/>
          </a:xfrm>
          <a:prstGeom prst="wedgeRectCallout">
            <a:avLst>
              <a:gd name="adj1" fmla="val 8450"/>
              <a:gd name="adj2" fmla="val -7286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933" name="Google Shape;933;p47"/>
          <p:cNvSpPr/>
          <p:nvPr/>
        </p:nvSpPr>
        <p:spPr>
          <a:xfrm>
            <a:off x="3505200" y="2627400"/>
            <a:ext cx="2660925" cy="3925800"/>
          </a:xfrm>
          <a:prstGeom prst="wedgeRectCallout">
            <a:avLst>
              <a:gd name="adj1" fmla="val 8450"/>
              <a:gd name="adj2" fmla="val -7286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934" name="Google Shape;934;p47"/>
          <p:cNvSpPr/>
          <p:nvPr/>
        </p:nvSpPr>
        <p:spPr>
          <a:xfrm>
            <a:off x="762000" y="2627400"/>
            <a:ext cx="2590800" cy="3925800"/>
          </a:xfrm>
          <a:prstGeom prst="wedgeRectCallout">
            <a:avLst>
              <a:gd name="adj1" fmla="val 8450"/>
              <a:gd name="adj2" fmla="val -7286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935" name="Google Shape;935;p47"/>
          <p:cNvSpPr txBox="1">
            <a:spLocks noGrp="1"/>
          </p:cNvSpPr>
          <p:nvPr>
            <p:ph type="title"/>
          </p:nvPr>
        </p:nvSpPr>
        <p:spPr>
          <a:xfrm>
            <a:off x="1905000" y="634694"/>
            <a:ext cx="5257800" cy="7080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r>
              <a:rPr lang="id-ID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Probity Audit</a:t>
            </a:r>
            <a:endParaRPr sz="6000" b="1" u="sng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42" name="Google Shape;942;p47"/>
          <p:cNvSpPr txBox="1">
            <a:spLocks noGrp="1"/>
          </p:cNvSpPr>
          <p:nvPr>
            <p:ph type="subTitle" idx="7"/>
          </p:nvPr>
        </p:nvSpPr>
        <p:spPr>
          <a:xfrm>
            <a:off x="761999" y="2590800"/>
            <a:ext cx="2590800" cy="3904783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lvl="0"/>
            <a:r>
              <a:rPr lang="id-ID" sz="1800" b="0" i="0" kern="1200" dirty="0">
                <a:solidFill>
                  <a:schemeClr val="bg1"/>
                </a:solidFill>
                <a:latin typeface="Rockwell" panose="02060603020205020403"/>
                <a:ea typeface="+mn-ea"/>
                <a:cs typeface="+mn-cs"/>
              </a:rPr>
              <a:t>Probity = integritas (integrity), kebenaran (uprightness), &amp; kejujuran (honesty). Konsep probity tidak hanya untuk mencegah terjadinya korupsi tetapi juga untuk memastikan proses penyelenggaraan PBJ dilaksanakan secara wajar, obyektif, transparan &amp; akuntabel</a:t>
            </a:r>
          </a:p>
        </p:txBody>
      </p:sp>
      <p:sp>
        <p:nvSpPr>
          <p:cNvPr id="943" name="Google Shape;943;p47"/>
          <p:cNvSpPr txBox="1">
            <a:spLocks noGrp="1"/>
          </p:cNvSpPr>
          <p:nvPr>
            <p:ph type="subTitle" idx="8"/>
          </p:nvPr>
        </p:nvSpPr>
        <p:spPr>
          <a:xfrm>
            <a:off x="3505199" y="2627400"/>
            <a:ext cx="2657902" cy="392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lvl="0"/>
            <a:r>
              <a:rPr lang="id-ID" sz="1900" b="0" i="0" kern="12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Rockwell" panose="02060603020205020403"/>
                <a:ea typeface="+mn-ea"/>
                <a:cs typeface="+mn-cs"/>
              </a:rPr>
              <a:t>Terkait proses PBJ, </a:t>
            </a:r>
            <a:r>
              <a:rPr lang="id-ID" sz="1900" b="0" i="0" kern="1200" dirty="0">
                <a:solidFill>
                  <a:schemeClr val="bg1"/>
                </a:solidFill>
                <a:latin typeface="Rockwell" panose="02060603020205020403"/>
                <a:ea typeface="+mn-ea"/>
                <a:cs typeface="+mn-cs"/>
              </a:rPr>
              <a:t>probity diartikan sebagai ’good process</a:t>
            </a:r>
            <a:r>
              <a:rPr lang="id-ID" sz="1900" b="0" i="0" kern="12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Rockwell" panose="02060603020205020403"/>
                <a:ea typeface="+mn-ea"/>
                <a:cs typeface="+mn-cs"/>
              </a:rPr>
              <a:t>’ yaitu proses PBJ dilakukan dengan prinsip-prinsip penegakan integritas, kebenaran, &amp; kejujuran untuk memenuhi ketentuan.</a:t>
            </a:r>
          </a:p>
        </p:txBody>
      </p:sp>
      <p:sp>
        <p:nvSpPr>
          <p:cNvPr id="944" name="Google Shape;944;p47"/>
          <p:cNvSpPr txBox="1">
            <a:spLocks noGrp="1"/>
          </p:cNvSpPr>
          <p:nvPr>
            <p:ph type="subTitle" idx="9"/>
          </p:nvPr>
        </p:nvSpPr>
        <p:spPr>
          <a:xfrm>
            <a:off x="6324600" y="2590800"/>
            <a:ext cx="2665274" cy="382858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lvl="0"/>
            <a:r>
              <a:rPr lang="id-ID" sz="1800" b="0" i="0" dirty="0"/>
              <a:t>Untuk bisa dirasakan manfaatnya, </a:t>
            </a:r>
            <a:r>
              <a:rPr lang="id-ID" sz="1800" b="0" i="0" dirty="0">
                <a:solidFill>
                  <a:schemeClr val="bg1"/>
                </a:solidFill>
              </a:rPr>
              <a:t>prinsip-prinsip probity seharusnya diimplementasikan dalam setiap tahap proses PBJ</a:t>
            </a:r>
            <a:r>
              <a:rPr lang="id-ID" sz="1800" b="0" i="0" dirty="0"/>
              <a:t>. Probity </a:t>
            </a:r>
            <a:r>
              <a:rPr lang="id-ID" sz="1800" b="0" i="0" dirty="0">
                <a:solidFill>
                  <a:schemeClr val="bg1"/>
                </a:solidFill>
              </a:rPr>
              <a:t>juga perlu dituangkan dalam bentuk kebijakan probity dan prosedur yang akan menjadi acuan dalam pelaksanaan PBJ </a:t>
            </a:r>
            <a:endParaRPr lang="id-ID" sz="18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/>
          <p:nvPr/>
        </p:nvSpPr>
        <p:spPr>
          <a:xfrm rot="10800000" flipH="1">
            <a:off x="7353400" y="1731900"/>
            <a:ext cx="885900" cy="1677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08" name="Google Shape;108;p20"/>
          <p:cNvSpPr txBox="1">
            <a:spLocks noGrp="1"/>
          </p:cNvSpPr>
          <p:nvPr>
            <p:ph type="ctrTitle"/>
          </p:nvPr>
        </p:nvSpPr>
        <p:spPr>
          <a:xfrm>
            <a:off x="115952" y="692358"/>
            <a:ext cx="8875648" cy="80258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r>
              <a:rPr lang="id-ID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HASIL PROBITY AUDIT</a:t>
            </a:r>
            <a:endParaRPr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9" name="Google Shape;109;p20"/>
          <p:cNvPicPr preferRelativeResize="0"/>
          <p:nvPr/>
        </p:nvPicPr>
        <p:blipFill rotWithShape="1">
          <a:blip r:embed="rId3">
            <a:alphaModFix/>
          </a:blip>
          <a:srcRect t="14523" b="14523"/>
          <a:stretch/>
        </p:blipFill>
        <p:spPr>
          <a:xfrm>
            <a:off x="5649251" y="3792675"/>
            <a:ext cx="3599449" cy="170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0"/>
          <p:cNvPicPr preferRelativeResize="0"/>
          <p:nvPr/>
        </p:nvPicPr>
        <p:blipFill rotWithShape="1">
          <a:blip r:embed="rId4">
            <a:alphaModFix/>
          </a:blip>
          <a:srcRect t="35753"/>
          <a:stretch/>
        </p:blipFill>
        <p:spPr>
          <a:xfrm>
            <a:off x="1" y="2106750"/>
            <a:ext cx="3729053" cy="1597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31001" y="3792675"/>
            <a:ext cx="1702649" cy="1702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0"/>
          <p:cNvSpPr/>
          <p:nvPr/>
        </p:nvSpPr>
        <p:spPr>
          <a:xfrm>
            <a:off x="7034050" y="2524363"/>
            <a:ext cx="2109900" cy="7620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780ECB-C8B3-462A-8E01-E5904D882BF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531" y="5495276"/>
            <a:ext cx="3691469" cy="1364818"/>
          </a:xfrm>
          <a:prstGeom prst="rect">
            <a:avLst/>
          </a:prstGeom>
        </p:spPr>
      </p:pic>
      <p:sp>
        <p:nvSpPr>
          <p:cNvPr id="113" name="Google Shape;113;p20"/>
          <p:cNvSpPr txBox="1">
            <a:spLocks noGrp="1"/>
          </p:cNvSpPr>
          <p:nvPr>
            <p:ph type="subTitle" idx="2"/>
          </p:nvPr>
        </p:nvSpPr>
        <p:spPr>
          <a:xfrm>
            <a:off x="3729054" y="1831774"/>
            <a:ext cx="5414896" cy="1597226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 algn="l"/>
            <a:endParaRPr lang="id-ID" sz="1700" b="0" i="0" u="none" strike="noStrike" baseline="0" dirty="0">
              <a:solidFill>
                <a:srgbClr val="000000"/>
              </a:solidFill>
              <a:latin typeface="Bookman Old Style" panose="02050604050505020204" pitchFamily="18" charset="0"/>
            </a:endParaRPr>
          </a:p>
          <a:p>
            <a:pPr marL="0" indent="0"/>
            <a:r>
              <a:rPr lang="id-ID" sz="1700" b="0" i="1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Output </a:t>
            </a:r>
            <a:r>
              <a:rPr lang="id-ID" sz="17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:  Laporan Hasil Audit PBJ yang menyajikan informasi mengenai simpulan &amp; pendapat berdasarkan hasil penilaian atas proses PBJ yang diaudit, </a:t>
            </a:r>
            <a:r>
              <a:rPr lang="id-ID" sz="1700" b="1" i="0" u="sng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dikaitkan dengan pemenuhan </a:t>
            </a:r>
            <a:r>
              <a:rPr lang="id-ID" sz="1700" b="1" i="1" u="sng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probity requirement</a:t>
            </a:r>
            <a:r>
              <a:rPr lang="id-ID" sz="1700" b="1" i="0" u="sng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, serta saran perbaikan atas proses PBJ yang sedang berlangsung.</a:t>
            </a:r>
          </a:p>
        </p:txBody>
      </p:sp>
      <p:sp>
        <p:nvSpPr>
          <p:cNvPr id="110" name="Google Shape;110;p20"/>
          <p:cNvSpPr txBox="1">
            <a:spLocks noGrp="1"/>
          </p:cNvSpPr>
          <p:nvPr>
            <p:ph type="subTitle" idx="1"/>
          </p:nvPr>
        </p:nvSpPr>
        <p:spPr>
          <a:xfrm>
            <a:off x="115951" y="3886200"/>
            <a:ext cx="3599449" cy="227944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endParaRPr lang="id-ID" sz="1500" b="0" i="0" u="none" strike="noStrike" baseline="0" dirty="0">
              <a:solidFill>
                <a:srgbClr val="000000"/>
              </a:solidFill>
              <a:latin typeface="Bookman Old Style" panose="02050604050505020204" pitchFamily="18" charset="0"/>
            </a:endParaRPr>
          </a:p>
          <a:p>
            <a:pPr marL="0" indent="0"/>
            <a:r>
              <a:rPr lang="id-ID" sz="1500" b="0" i="1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Outcome</a:t>
            </a:r>
            <a:r>
              <a:rPr lang="id-ID" sz="15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: dimanfaatkannya laporan hasil audit untuk pengambilan keputusan oleh K/L/PemDa dalam rangka </a:t>
            </a:r>
            <a:r>
              <a:rPr lang="id-ID" sz="1500" b="1" i="0" u="sng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memperbaiki perencanaan, pelaksanaan &amp;  pengendalian kegiatan PBJ agar </a:t>
            </a:r>
            <a:r>
              <a:rPr lang="id-ID" sz="1500" b="1" i="0" u="sng" strike="noStrike" baseline="0" dirty="0">
                <a:latin typeface="Bookman Old Style" panose="02050604050505020204" pitchFamily="18" charset="0"/>
              </a:rPr>
              <a:t>lebih efisien, efektif, terbuka dan bersaing, transparan, adil/tidak diskriminatif, &amp; akuntabel. 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F6238D0-0F97-410C-B679-DE401878E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499884"/>
            <a:ext cx="6096000" cy="1004000"/>
          </a:xfrm>
        </p:spPr>
        <p:txBody>
          <a:bodyPr/>
          <a:lstStyle/>
          <a:p>
            <a:r>
              <a:rPr lang="id-ID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outcome based audit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56B7CC7-BE84-4BED-BC45-26572BE9A1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5871951"/>
            <a:ext cx="2667000" cy="986049"/>
          </a:xfrm>
          <a:prstGeom prst="rect">
            <a:avLst/>
          </a:prstGeom>
        </p:spPr>
      </p:pic>
      <p:sp>
        <p:nvSpPr>
          <p:cNvPr id="15" name="Google Shape;537;p47">
            <a:extLst>
              <a:ext uri="{FF2B5EF4-FFF2-40B4-BE49-F238E27FC236}">
                <a16:creationId xmlns:a16="http://schemas.microsoft.com/office/drawing/2014/main" id="{FF2387DE-10EA-42F6-9828-CA8CE1A61161}"/>
              </a:ext>
            </a:extLst>
          </p:cNvPr>
          <p:cNvSpPr/>
          <p:nvPr/>
        </p:nvSpPr>
        <p:spPr>
          <a:xfrm>
            <a:off x="837900" y="1600200"/>
            <a:ext cx="1746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6" name="Google Shape;538;p47">
            <a:extLst>
              <a:ext uri="{FF2B5EF4-FFF2-40B4-BE49-F238E27FC236}">
                <a16:creationId xmlns:a16="http://schemas.microsoft.com/office/drawing/2014/main" id="{481CD61D-FA14-4D31-866B-F4ABE82CD358}"/>
              </a:ext>
            </a:extLst>
          </p:cNvPr>
          <p:cNvSpPr/>
          <p:nvPr/>
        </p:nvSpPr>
        <p:spPr>
          <a:xfrm>
            <a:off x="2750100" y="1600200"/>
            <a:ext cx="2889000" cy="457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8" name="Google Shape;540;p47">
            <a:extLst>
              <a:ext uri="{FF2B5EF4-FFF2-40B4-BE49-F238E27FC236}">
                <a16:creationId xmlns:a16="http://schemas.microsoft.com/office/drawing/2014/main" id="{2FC86A0C-12F3-47AB-ADC8-EC6ACE746CCA}"/>
              </a:ext>
            </a:extLst>
          </p:cNvPr>
          <p:cNvSpPr/>
          <p:nvPr/>
        </p:nvSpPr>
        <p:spPr>
          <a:xfrm>
            <a:off x="5805300" y="1600200"/>
            <a:ext cx="3110100" cy="457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2000"/>
          </a:p>
        </p:txBody>
      </p:sp>
      <p:sp>
        <p:nvSpPr>
          <p:cNvPr id="25" name="Google Shape;548;p47">
            <a:extLst>
              <a:ext uri="{FF2B5EF4-FFF2-40B4-BE49-F238E27FC236}">
                <a16:creationId xmlns:a16="http://schemas.microsoft.com/office/drawing/2014/main" id="{D5804E7B-846A-4CE3-B087-0278D4D47E98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837900" y="2514600"/>
            <a:ext cx="1746000" cy="36576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spcAft>
                <a:spcPts val="1600"/>
              </a:spcAft>
            </a:pPr>
            <a:r>
              <a:rPr lang="id-ID" sz="19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Audit PBJ (APBJ) </a:t>
            </a:r>
            <a:r>
              <a:rPr lang="id-ID" sz="19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  <a:sym typeface="Wingdings" panose="05000000000000000000" pitchFamily="2" charset="2"/>
              </a:rPr>
              <a:t></a:t>
            </a:r>
            <a:r>
              <a:rPr lang="id-ID" sz="19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 kategori audit/ </a:t>
            </a:r>
            <a:r>
              <a:rPr lang="id-ID" sz="1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pemeriksaan dengan tujuan tertentu</a:t>
            </a:r>
            <a:endParaRPr sz="1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Google Shape;549;p47">
            <a:extLst>
              <a:ext uri="{FF2B5EF4-FFF2-40B4-BE49-F238E27FC236}">
                <a16:creationId xmlns:a16="http://schemas.microsoft.com/office/drawing/2014/main" id="{C0899EBD-663D-4DDB-93B4-E57B9C6A4D72}"/>
              </a:ext>
            </a:extLst>
          </p:cNvPr>
          <p:cNvSpPr txBox="1">
            <a:spLocks/>
          </p:cNvSpPr>
          <p:nvPr/>
        </p:nvSpPr>
        <p:spPr>
          <a:xfrm>
            <a:off x="2750100" y="1600200"/>
            <a:ext cx="2889000" cy="45720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182880" lvl="0" indent="-18288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ts val="1400"/>
              <a:buFont typeface="Wingdings" pitchFamily="2" charset="2"/>
              <a:buNone/>
              <a:defRPr sz="14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lvl="1" indent="-18288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ts val="1400"/>
              <a:buFont typeface="Wingdings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lvl="2" indent="-18288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ts val="1400"/>
              <a:buFont typeface="Wingdings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lvl="3" indent="-18288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ts val="1400"/>
              <a:buFont typeface="Roboto"/>
              <a:buNone/>
              <a:defRPr sz="1600" kern="120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1280160" lvl="4" indent="-18288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ts val="1400"/>
              <a:buFont typeface="Roboto"/>
              <a:buNone/>
              <a:defRPr sz="1600" kern="120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1600000" lvl="5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ts val="1400"/>
              <a:buFont typeface="Roboto"/>
              <a:buNone/>
              <a:defRPr sz="1600" kern="120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1900000" lvl="6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ts val="1400"/>
              <a:buFont typeface="Roboto"/>
              <a:buNone/>
              <a:defRPr sz="1600" kern="120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2200000" lvl="7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ts val="1400"/>
              <a:buFont typeface="Roboto"/>
              <a:buNone/>
              <a:defRPr sz="1600" kern="120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2500000" lvl="8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ts val="1400"/>
              <a:buFont typeface="Roboto"/>
              <a:buNone/>
              <a:defRPr sz="1600" kern="120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indent="0">
              <a:spcAft>
                <a:spcPts val="1600"/>
              </a:spcAft>
            </a:pPr>
            <a:r>
              <a:rPr lang="id-ID" sz="21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Salah satunya meliputi: Pemenuhan nilai manfaat yang sebesar-besarnya; Kepatuhan terhadap peraturan; </a:t>
            </a:r>
            <a:r>
              <a:rPr lang="id-ID" sz="2100" b="1" dirty="0">
                <a:solidFill>
                  <a:srgbClr val="FFC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Pencapaian TKDN; Penggunaan PDN; </a:t>
            </a:r>
            <a:r>
              <a:rPr lang="id-ID" sz="21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Pencadangan &amp; peruntukan paket untuk usaha kecil; dan Pengadaan Berkelanjutan</a:t>
            </a:r>
            <a:endParaRPr lang="en-US" sz="2100" dirty="0">
              <a:solidFill>
                <a:schemeClr val="bg1"/>
              </a:solidFill>
            </a:endParaRPr>
          </a:p>
        </p:txBody>
      </p:sp>
      <p:sp>
        <p:nvSpPr>
          <p:cNvPr id="30" name="Google Shape;553;p47">
            <a:extLst>
              <a:ext uri="{FF2B5EF4-FFF2-40B4-BE49-F238E27FC236}">
                <a16:creationId xmlns:a16="http://schemas.microsoft.com/office/drawing/2014/main" id="{65A84877-1583-4608-A7EC-7D66651927C9}"/>
              </a:ext>
            </a:extLst>
          </p:cNvPr>
          <p:cNvSpPr txBox="1">
            <a:spLocks/>
          </p:cNvSpPr>
          <p:nvPr/>
        </p:nvSpPr>
        <p:spPr>
          <a:xfrm>
            <a:off x="5805300" y="1600200"/>
            <a:ext cx="3110100" cy="45720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600"/>
              </a:spcAft>
              <a:buNone/>
            </a:pPr>
            <a:r>
              <a:rPr lang="id-ID" sz="19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Lingkup audit : PBJ oleh K/L/Perangkat Daerah yang dibiayai oleh APBN/ APBD, termasuk PBJ yang sebagian/seluruh dananya bersumber dari pinjaman dalam negeri dan/ hibah dalam negeri yang diterima oleh Pemerintah dan/ PemDa serta PBJ yang sebagian/ seluruhnya dibiayai dari pinjaman luar negeri /hibah luar negeri.</a:t>
            </a:r>
            <a:endParaRPr lang="en-US" sz="1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89594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/>
          <p:nvPr/>
        </p:nvSpPr>
        <p:spPr>
          <a:xfrm rot="10800000" flipH="1">
            <a:off x="7353400" y="1731900"/>
            <a:ext cx="885900" cy="1677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08" name="Google Shape;108;p20"/>
          <p:cNvSpPr txBox="1">
            <a:spLocks noGrp="1"/>
          </p:cNvSpPr>
          <p:nvPr>
            <p:ph type="ctrTitle"/>
          </p:nvPr>
        </p:nvSpPr>
        <p:spPr>
          <a:xfrm>
            <a:off x="0" y="674869"/>
            <a:ext cx="9143950" cy="80258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ctr"/>
            <a:r>
              <a:rPr lang="id-ID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HASIL outcome based AUDIT</a:t>
            </a:r>
            <a:endParaRPr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9" name="Google Shape;109;p20"/>
          <p:cNvPicPr preferRelativeResize="0"/>
          <p:nvPr/>
        </p:nvPicPr>
        <p:blipFill rotWithShape="1">
          <a:blip r:embed="rId3">
            <a:alphaModFix/>
          </a:blip>
          <a:srcRect t="14523" b="14523"/>
          <a:stretch/>
        </p:blipFill>
        <p:spPr>
          <a:xfrm>
            <a:off x="5649251" y="3792675"/>
            <a:ext cx="3599449" cy="1702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0"/>
          <p:cNvSpPr txBox="1">
            <a:spLocks noGrp="1"/>
          </p:cNvSpPr>
          <p:nvPr>
            <p:ph type="subTitle" idx="1"/>
          </p:nvPr>
        </p:nvSpPr>
        <p:spPr>
          <a:xfrm>
            <a:off x="115951" y="4113013"/>
            <a:ext cx="3599449" cy="2135387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marL="0" indent="0">
              <a:spcAft>
                <a:spcPts val="1600"/>
              </a:spcAft>
            </a:pPr>
            <a:r>
              <a:rPr lang="id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termasuk adanya kelemahan dalam sistem pengendalian intern serta </a:t>
            </a:r>
            <a:r>
              <a:rPr lang="id-ID" sz="1800" b="1" u="sng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adanya ketidakpatuhan terhadap ketentuan peraturan perundangan, kecurangan &amp; ketidakpatutan (</a:t>
            </a:r>
            <a:r>
              <a:rPr lang="id-ID" sz="1800" b="1" i="1" u="sng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abuse</a:t>
            </a:r>
            <a:r>
              <a:rPr lang="id-ID" sz="1800" b="1" u="sng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)</a:t>
            </a:r>
            <a:endParaRPr sz="1800" b="1" u="sng" dirty="0"/>
          </a:p>
        </p:txBody>
      </p:sp>
      <p:pic>
        <p:nvPicPr>
          <p:cNvPr id="111" name="Google Shape;111;p20"/>
          <p:cNvPicPr preferRelativeResize="0"/>
          <p:nvPr/>
        </p:nvPicPr>
        <p:blipFill rotWithShape="1">
          <a:blip r:embed="rId4">
            <a:alphaModFix/>
          </a:blip>
          <a:srcRect t="35753"/>
          <a:stretch/>
        </p:blipFill>
        <p:spPr>
          <a:xfrm>
            <a:off x="1" y="2106750"/>
            <a:ext cx="3729053" cy="1597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31001" y="3792675"/>
            <a:ext cx="1702649" cy="1702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0"/>
          <p:cNvSpPr txBox="1">
            <a:spLocks noGrp="1"/>
          </p:cNvSpPr>
          <p:nvPr>
            <p:ph type="subTitle" idx="2"/>
          </p:nvPr>
        </p:nvSpPr>
        <p:spPr>
          <a:xfrm>
            <a:off x="3729055" y="2106750"/>
            <a:ext cx="3304996" cy="1597226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 marL="0" indent="0">
              <a:spcAft>
                <a:spcPts val="1600"/>
              </a:spcAft>
              <a:buClr>
                <a:schemeClr val="dk1"/>
              </a:buClr>
              <a:buSzPts val="1100"/>
            </a:pPr>
            <a:r>
              <a:rPr lang="id-ID" sz="36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Bookman Old Style" panose="02050604050505020204" pitchFamily="18" charset="0"/>
              </a:rPr>
              <a:t>kesimpulan, fakta dan rekomendasi</a:t>
            </a:r>
            <a:endParaRPr sz="3600" dirty="0">
              <a:solidFill>
                <a:srgbClr val="FF0000"/>
              </a:solidFill>
            </a:endParaRPr>
          </a:p>
        </p:txBody>
      </p:sp>
      <p:sp>
        <p:nvSpPr>
          <p:cNvPr id="114" name="Google Shape;114;p20"/>
          <p:cNvSpPr/>
          <p:nvPr/>
        </p:nvSpPr>
        <p:spPr>
          <a:xfrm>
            <a:off x="7034050" y="2524363"/>
            <a:ext cx="2109900" cy="7620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780ECB-C8B3-462A-8E01-E5904D882BF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551" y="5529298"/>
            <a:ext cx="3599449" cy="133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34825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55"/>
          <p:cNvSpPr txBox="1">
            <a:spLocks noGrp="1"/>
          </p:cNvSpPr>
          <p:nvPr>
            <p:ph type="title"/>
          </p:nvPr>
        </p:nvSpPr>
        <p:spPr>
          <a:xfrm>
            <a:off x="0" y="466123"/>
            <a:ext cx="91440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id-ID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Peraturan BPKP 3/2019 tentang Pedoman Pengawasan Intern Atas Pengadaan Barang/Jasa Pemerintah (Lampiran III Bab IV Angka 4 huruf i)</a:t>
            </a:r>
            <a:endParaRPr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641" name="Google Shape;641;p55"/>
          <p:cNvGrpSpPr/>
          <p:nvPr/>
        </p:nvGrpSpPr>
        <p:grpSpPr>
          <a:xfrm>
            <a:off x="914400" y="1585366"/>
            <a:ext cx="6934200" cy="5246354"/>
            <a:chOff x="2931576" y="1833099"/>
            <a:chExt cx="2917216" cy="2254506"/>
          </a:xfrm>
        </p:grpSpPr>
        <p:grpSp>
          <p:nvGrpSpPr>
            <p:cNvPr id="642" name="Google Shape;642;p55"/>
            <p:cNvGrpSpPr/>
            <p:nvPr/>
          </p:nvGrpSpPr>
          <p:grpSpPr>
            <a:xfrm>
              <a:off x="2931576" y="1833099"/>
              <a:ext cx="1079653" cy="622057"/>
              <a:chOff x="2931576" y="1833099"/>
              <a:chExt cx="1079653" cy="622057"/>
            </a:xfrm>
          </p:grpSpPr>
          <p:sp>
            <p:nvSpPr>
              <p:cNvPr id="643" name="Google Shape;643;p55"/>
              <p:cNvSpPr/>
              <p:nvPr/>
            </p:nvSpPr>
            <p:spPr>
              <a:xfrm flipH="1">
                <a:off x="3295200" y="1944262"/>
                <a:ext cx="429517" cy="429517"/>
              </a:xfrm>
              <a:custGeom>
                <a:avLst/>
                <a:gdLst/>
                <a:ahLst/>
                <a:cxnLst/>
                <a:rect l="l" t="t" r="r" b="b"/>
                <a:pathLst>
                  <a:path w="23992" h="23992" extrusionOk="0">
                    <a:moveTo>
                      <a:pt x="0" y="0"/>
                    </a:moveTo>
                    <a:lnTo>
                      <a:pt x="0" y="23991"/>
                    </a:lnTo>
                    <a:lnTo>
                      <a:pt x="23991" y="2399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cxnSp>
            <p:nvCxnSpPr>
              <p:cNvPr id="644" name="Google Shape;644;p55"/>
              <p:cNvCxnSpPr>
                <a:stCxn id="645" idx="3"/>
                <a:endCxn id="646" idx="1"/>
              </p:cNvCxnSpPr>
              <p:nvPr/>
            </p:nvCxnSpPr>
            <p:spPr>
              <a:xfrm>
                <a:off x="2931576" y="1833099"/>
                <a:ext cx="1079653" cy="622057"/>
              </a:xfrm>
              <a:prstGeom prst="bentConnector2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647" name="Google Shape;647;p55"/>
            <p:cNvGrpSpPr/>
            <p:nvPr/>
          </p:nvGrpSpPr>
          <p:grpSpPr>
            <a:xfrm>
              <a:off x="5132700" y="1944262"/>
              <a:ext cx="716008" cy="510863"/>
              <a:chOff x="5132700" y="1944262"/>
              <a:chExt cx="716008" cy="510863"/>
            </a:xfrm>
          </p:grpSpPr>
          <p:sp>
            <p:nvSpPr>
              <p:cNvPr id="648" name="Google Shape;648;p55"/>
              <p:cNvSpPr/>
              <p:nvPr/>
            </p:nvSpPr>
            <p:spPr>
              <a:xfrm>
                <a:off x="5419192" y="1944262"/>
                <a:ext cx="429517" cy="429517"/>
              </a:xfrm>
              <a:custGeom>
                <a:avLst/>
                <a:gdLst/>
                <a:ahLst/>
                <a:cxnLst/>
                <a:rect l="l" t="t" r="r" b="b"/>
                <a:pathLst>
                  <a:path w="23992" h="23992" extrusionOk="0">
                    <a:moveTo>
                      <a:pt x="0" y="0"/>
                    </a:moveTo>
                    <a:lnTo>
                      <a:pt x="0" y="23991"/>
                    </a:lnTo>
                    <a:lnTo>
                      <a:pt x="23991" y="2399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cxnSp>
            <p:nvCxnSpPr>
              <p:cNvPr id="649" name="Google Shape;649;p55"/>
              <p:cNvCxnSpPr>
                <a:cxnSpLocks/>
                <a:endCxn id="646" idx="7"/>
              </p:cNvCxnSpPr>
              <p:nvPr/>
            </p:nvCxnSpPr>
            <p:spPr>
              <a:xfrm flipH="1">
                <a:off x="5132700" y="2159025"/>
                <a:ext cx="286500" cy="296100"/>
              </a:xfrm>
              <a:prstGeom prst="bentConnector2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651" name="Google Shape;651;p55"/>
            <p:cNvGrpSpPr/>
            <p:nvPr/>
          </p:nvGrpSpPr>
          <p:grpSpPr>
            <a:xfrm>
              <a:off x="3295200" y="3576738"/>
              <a:ext cx="716100" cy="510867"/>
              <a:chOff x="3295200" y="3576738"/>
              <a:chExt cx="716100" cy="510867"/>
            </a:xfrm>
          </p:grpSpPr>
          <p:sp>
            <p:nvSpPr>
              <p:cNvPr id="652" name="Google Shape;652;p55"/>
              <p:cNvSpPr/>
              <p:nvPr/>
            </p:nvSpPr>
            <p:spPr>
              <a:xfrm flipH="1">
                <a:off x="3295200" y="3658087"/>
                <a:ext cx="429517" cy="429517"/>
              </a:xfrm>
              <a:custGeom>
                <a:avLst/>
                <a:gdLst/>
                <a:ahLst/>
                <a:cxnLst/>
                <a:rect l="l" t="t" r="r" b="b"/>
                <a:pathLst>
                  <a:path w="23992" h="23992" extrusionOk="0">
                    <a:moveTo>
                      <a:pt x="0" y="0"/>
                    </a:moveTo>
                    <a:lnTo>
                      <a:pt x="0" y="23991"/>
                    </a:lnTo>
                    <a:lnTo>
                      <a:pt x="23991" y="2399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cxnSp>
            <p:nvCxnSpPr>
              <p:cNvPr id="653" name="Google Shape;653;p55"/>
              <p:cNvCxnSpPr>
                <a:cxnSpLocks/>
                <a:endCxn id="646" idx="3"/>
              </p:cNvCxnSpPr>
              <p:nvPr/>
            </p:nvCxnSpPr>
            <p:spPr>
              <a:xfrm rot="10800000" flipH="1">
                <a:off x="3724800" y="3576738"/>
                <a:ext cx="286500" cy="296100"/>
              </a:xfrm>
              <a:prstGeom prst="bentConnector2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655" name="Google Shape;655;p55"/>
            <p:cNvGrpSpPr/>
            <p:nvPr/>
          </p:nvGrpSpPr>
          <p:grpSpPr>
            <a:xfrm>
              <a:off x="5132771" y="3576697"/>
              <a:ext cx="716021" cy="510907"/>
              <a:chOff x="5132771" y="3576697"/>
              <a:chExt cx="716021" cy="510907"/>
            </a:xfrm>
          </p:grpSpPr>
          <p:sp>
            <p:nvSpPr>
              <p:cNvPr id="656" name="Google Shape;656;p55"/>
              <p:cNvSpPr/>
              <p:nvPr/>
            </p:nvSpPr>
            <p:spPr>
              <a:xfrm>
                <a:off x="5419275" y="3658087"/>
                <a:ext cx="429517" cy="429517"/>
              </a:xfrm>
              <a:custGeom>
                <a:avLst/>
                <a:gdLst/>
                <a:ahLst/>
                <a:cxnLst/>
                <a:rect l="l" t="t" r="r" b="b"/>
                <a:pathLst>
                  <a:path w="23992" h="23992" extrusionOk="0">
                    <a:moveTo>
                      <a:pt x="0" y="0"/>
                    </a:moveTo>
                    <a:lnTo>
                      <a:pt x="0" y="23991"/>
                    </a:lnTo>
                    <a:lnTo>
                      <a:pt x="23991" y="2399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cxnSp>
            <p:nvCxnSpPr>
              <p:cNvPr id="657" name="Google Shape;657;p55"/>
              <p:cNvCxnSpPr>
                <a:stCxn id="658" idx="1"/>
                <a:endCxn id="646" idx="5"/>
              </p:cNvCxnSpPr>
              <p:nvPr/>
            </p:nvCxnSpPr>
            <p:spPr>
              <a:xfrm rot="10800000">
                <a:off x="5132771" y="3576697"/>
                <a:ext cx="310342" cy="391403"/>
              </a:xfrm>
              <a:prstGeom prst="bentConnector2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646" name="Google Shape;646;p55"/>
            <p:cNvSpPr/>
            <p:nvPr/>
          </p:nvSpPr>
          <p:spPr>
            <a:xfrm>
              <a:off x="3778950" y="2222876"/>
              <a:ext cx="1586100" cy="1586100"/>
            </a:xfrm>
            <a:prstGeom prst="donut">
              <a:avLst>
                <a:gd name="adj" fmla="val 6605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dirty="0"/>
            </a:p>
          </p:txBody>
        </p:sp>
      </p:grpSp>
      <p:sp>
        <p:nvSpPr>
          <p:cNvPr id="659" name="Google Shape;659;p55"/>
          <p:cNvSpPr txBox="1"/>
          <p:nvPr/>
        </p:nvSpPr>
        <p:spPr>
          <a:xfrm>
            <a:off x="3480727" y="3352799"/>
            <a:ext cx="2665728" cy="2011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id-ID" sz="2800" dirty="0">
                <a:solidFill>
                  <a:srgbClr val="C00000"/>
                </a:solidFill>
              </a:rPr>
              <a:t>Titik Kritis (</a:t>
            </a:r>
            <a:r>
              <a:rPr lang="id-ID" sz="2800" i="1" dirty="0">
                <a:solidFill>
                  <a:srgbClr val="C00000"/>
                </a:solidFill>
              </a:rPr>
              <a:t>Red Flag</a:t>
            </a:r>
            <a:r>
              <a:rPr lang="id-ID" sz="2800" dirty="0">
                <a:solidFill>
                  <a:srgbClr val="C00000"/>
                </a:solidFill>
              </a:rPr>
              <a:t>) pada Aspek Penggunaan PDN &amp; TKDN</a:t>
            </a:r>
          </a:p>
        </p:txBody>
      </p:sp>
      <p:sp>
        <p:nvSpPr>
          <p:cNvPr id="645" name="Google Shape;645;p55"/>
          <p:cNvSpPr txBox="1"/>
          <p:nvPr/>
        </p:nvSpPr>
        <p:spPr>
          <a:xfrm>
            <a:off x="2192938" y="2445937"/>
            <a:ext cx="429600" cy="2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1600" dirty="0">
                <a:solidFill>
                  <a:schemeClr val="bg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01</a:t>
            </a:r>
            <a:endParaRPr sz="1600" dirty="0">
              <a:solidFill>
                <a:schemeClr val="bg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658" name="Google Shape;658;p55"/>
          <p:cNvSpPr txBox="1"/>
          <p:nvPr/>
        </p:nvSpPr>
        <p:spPr>
          <a:xfrm>
            <a:off x="6884304" y="6407075"/>
            <a:ext cx="478200" cy="2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1600" dirty="0">
                <a:solidFill>
                  <a:schemeClr val="bg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</a:t>
            </a:r>
            <a:r>
              <a:rPr lang="id-ID" sz="1600" dirty="0">
                <a:solidFill>
                  <a:schemeClr val="bg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2</a:t>
            </a:r>
            <a:endParaRPr sz="1600" dirty="0">
              <a:solidFill>
                <a:schemeClr val="bg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660" name="Google Shape;660;p55"/>
          <p:cNvSpPr txBox="1">
            <a:spLocks noGrp="1"/>
          </p:cNvSpPr>
          <p:nvPr>
            <p:ph type="subTitle" idx="4294967295"/>
          </p:nvPr>
        </p:nvSpPr>
        <p:spPr>
          <a:xfrm>
            <a:off x="76199" y="2843557"/>
            <a:ext cx="2723489" cy="1238306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lvl="0" indent="0">
              <a:buNone/>
            </a:pPr>
            <a:r>
              <a:rPr lang="id-ID" sz="1800" dirty="0">
                <a:solidFill>
                  <a:srgbClr val="C00000"/>
                </a:solidFill>
              </a:rPr>
              <a:t>Preferensi harga tidak diberlakukan </a:t>
            </a:r>
            <a:r>
              <a:rPr lang="id-ID" sz="1800" dirty="0"/>
              <a:t>untuk HPS PBJ dengan nilai &gt; Rp.1 miliar</a:t>
            </a:r>
          </a:p>
        </p:txBody>
      </p:sp>
      <p:sp>
        <p:nvSpPr>
          <p:cNvPr id="661" name="Google Shape;661;p55"/>
          <p:cNvSpPr txBox="1">
            <a:spLocks noGrp="1"/>
          </p:cNvSpPr>
          <p:nvPr>
            <p:ph type="subTitle" idx="4294967295"/>
          </p:nvPr>
        </p:nvSpPr>
        <p:spPr>
          <a:xfrm>
            <a:off x="6858252" y="4081863"/>
            <a:ext cx="2186370" cy="1926904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lvl="0" indent="0">
              <a:buNone/>
            </a:pPr>
            <a:r>
              <a:rPr lang="id-ID" sz="1600" dirty="0">
                <a:solidFill>
                  <a:srgbClr val="C00000"/>
                </a:solidFill>
              </a:rPr>
              <a:t>Tidak menggunakan PDN terhadap PBJ </a:t>
            </a:r>
            <a:r>
              <a:rPr lang="id-ID" sz="1600" dirty="0"/>
              <a:t>yang diikuti oleh peserta dengan nilai TKDN dan BMP paling rendah 40% </a:t>
            </a:r>
          </a:p>
        </p:txBody>
      </p:sp>
      <p:sp>
        <p:nvSpPr>
          <p:cNvPr id="664" name="Google Shape;664;p55"/>
          <p:cNvSpPr/>
          <p:nvPr/>
        </p:nvSpPr>
        <p:spPr>
          <a:xfrm>
            <a:off x="4431803" y="4072013"/>
            <a:ext cx="280400" cy="9850"/>
          </a:xfrm>
          <a:custGeom>
            <a:avLst/>
            <a:gdLst/>
            <a:ahLst/>
            <a:cxnLst/>
            <a:rect l="l" t="t" r="r" b="b"/>
            <a:pathLst>
              <a:path w="11216" h="394" extrusionOk="0">
                <a:moveTo>
                  <a:pt x="0" y="0"/>
                </a:moveTo>
                <a:lnTo>
                  <a:pt x="0" y="393"/>
                </a:lnTo>
                <a:lnTo>
                  <a:pt x="11216" y="393"/>
                </a:lnTo>
                <a:lnTo>
                  <a:pt x="1121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5B475A-868A-4CEF-9FEA-89814DB1371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78" b="16666"/>
          <a:stretch/>
        </p:blipFill>
        <p:spPr>
          <a:xfrm>
            <a:off x="30358" y="4133801"/>
            <a:ext cx="2566327" cy="1918405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16B142B-A366-4B7C-8CEF-6835EDB237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t="8014" r="17250"/>
          <a:stretch/>
        </p:blipFill>
        <p:spPr>
          <a:xfrm>
            <a:off x="0" y="-29545"/>
            <a:ext cx="9144000" cy="68875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344DE1F-2846-4222-B4A6-DA949D445F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11"/>
          <a:stretch/>
        </p:blipFill>
        <p:spPr>
          <a:xfrm>
            <a:off x="9774" y="0"/>
            <a:ext cx="9124452" cy="683172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9A6CC42-2BF5-4811-B16D-CB60CFC34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0720" y="2468696"/>
            <a:ext cx="5574832" cy="910384"/>
          </a:xfrm>
        </p:spPr>
        <p:txBody>
          <a:bodyPr>
            <a:noAutofit/>
          </a:bodyPr>
          <a:lstStyle/>
          <a:p>
            <a:r>
              <a:rPr lang="id-ID" sz="2800" dirty="0">
                <a:solidFill>
                  <a:schemeClr val="tx1"/>
                </a:solidFill>
              </a:rPr>
              <a:t>dicantumkan dalam SOP, RUP, spesifikasi teknis/KAK, dan Dokumen Pemilihan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623EB82-A749-4BFB-8585-2E5AD6288BA4}"/>
              </a:ext>
            </a:extLst>
          </p:cNvPr>
          <p:cNvSpPr txBox="1">
            <a:spLocks/>
          </p:cNvSpPr>
          <p:nvPr/>
        </p:nvSpPr>
        <p:spPr>
          <a:xfrm>
            <a:off x="1936473" y="3886200"/>
            <a:ext cx="6597926" cy="9103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0" kern="1200" cap="all" baseline="0">
                <a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id-ID" sz="2800" dirty="0"/>
              <a:t>Diverifikasi ulang saat evaluasi penawaran dan hasilnya Dituangkan di dalam perjanjian 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18AC3BF-D45E-4974-979A-A505848EE5FB}"/>
              </a:ext>
            </a:extLst>
          </p:cNvPr>
          <p:cNvSpPr txBox="1">
            <a:spLocks/>
          </p:cNvSpPr>
          <p:nvPr/>
        </p:nvSpPr>
        <p:spPr>
          <a:xfrm>
            <a:off x="1969834" y="5358960"/>
            <a:ext cx="6553679" cy="9103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0" kern="1200" cap="all" baseline="0">
                <a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id-ID" sz="2800" dirty="0"/>
              <a:t>Dievaluasi ulang setelah pekerjaan selesai supaya jika diaudit tidak ada masalah</a:t>
            </a:r>
          </a:p>
        </p:txBody>
      </p:sp>
    </p:spTree>
    <p:extLst>
      <p:ext uri="{BB962C8B-B14F-4D97-AF65-F5344CB8AC3E}">
        <p14:creationId xmlns:p14="http://schemas.microsoft.com/office/powerpoint/2010/main" val="86662666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26F93B-CA1F-43C0-A0CE-0D7C368917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78" b="16666"/>
          <a:stretch/>
        </p:blipFill>
        <p:spPr>
          <a:xfrm>
            <a:off x="-30219" y="0"/>
            <a:ext cx="9174219" cy="685799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9A6CC42-2BF5-4811-B16D-CB60CFC34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8600"/>
            <a:ext cx="3805084" cy="1828800"/>
          </a:xfrm>
        </p:spPr>
        <p:txBody>
          <a:bodyPr>
            <a:noAutofit/>
          </a:bodyPr>
          <a:lstStyle/>
          <a:p>
            <a:pPr lvl="0"/>
            <a:r>
              <a:rPr lang="id-ID" sz="2800" dirty="0"/>
              <a:t>Pasal 8 PerMen BUMN PER-08/MBU/12/2019 tentang Pedoman Umum Pelaksanaan Pengadaan Barang dan Jasa BUMN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623EB82-A749-4BFB-8585-2E5AD6288BA4}"/>
              </a:ext>
            </a:extLst>
          </p:cNvPr>
          <p:cNvSpPr txBox="1">
            <a:spLocks/>
          </p:cNvSpPr>
          <p:nvPr/>
        </p:nvSpPr>
        <p:spPr>
          <a:xfrm>
            <a:off x="3805084" y="5257801"/>
            <a:ext cx="5316910" cy="16264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id-ID" sz="2800" dirty="0">
                <a:solidFill>
                  <a:schemeClr val="tx1"/>
                </a:solidFill>
              </a:rPr>
              <a:t>Direksi BUMN WAJIB membentuk Tim TKDN </a:t>
            </a:r>
            <a:r>
              <a:rPr lang="id-ID" sz="2800" dirty="0">
                <a:solidFill>
                  <a:schemeClr val="tx1"/>
                </a:solidFill>
                <a:sym typeface="Wingdings" panose="05000000000000000000" pitchFamily="2" charset="2"/>
              </a:rPr>
              <a:t> </a:t>
            </a:r>
            <a:r>
              <a:rPr lang="id-ID" sz="2800" dirty="0">
                <a:solidFill>
                  <a:schemeClr val="tx1"/>
                </a:solidFill>
              </a:rPr>
              <a:t>memonitor &amp; memastikan penggunaan komponen dalam negeri dalam Pengadaan Barang &amp; Jasa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84A5AB9-E609-4A67-BD73-FEFAD2EF1F3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20764" r="35000" b="24267"/>
          <a:stretch/>
        </p:blipFill>
        <p:spPr>
          <a:xfrm>
            <a:off x="5842431" y="27039"/>
            <a:ext cx="3279563" cy="1070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91281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Placeholder 31" descr="hand clapping">
            <a:extLst>
              <a:ext uri="{FF2B5EF4-FFF2-40B4-BE49-F238E27FC236}">
                <a16:creationId xmlns:a16="http://schemas.microsoft.com/office/drawing/2014/main" id="{AAB6EE12-FEF8-FB41-A909-0DA61D7725C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4" name="Title 13">
            <a:extLst>
              <a:ext uri="{FF2B5EF4-FFF2-40B4-BE49-F238E27FC236}">
                <a16:creationId xmlns:a16="http://schemas.microsoft.com/office/drawing/2014/main" id="{6C38D7A9-9299-4108-BB08-026F4B9CAE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22285" y="4975763"/>
            <a:ext cx="3544953" cy="1882238"/>
          </a:xfrm>
        </p:spPr>
        <p:txBody>
          <a:bodyPr/>
          <a:lstStyle/>
          <a:p>
            <a:pPr algn="ctr"/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828E04-9C2A-4859-8050-C2DF67A249C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95400" y="4975762"/>
            <a:ext cx="3658035" cy="714876"/>
          </a:xfrm>
          <a:solidFill>
            <a:schemeClr val="tx1">
              <a:lumMod val="75000"/>
              <a:lumOff val="25000"/>
            </a:schemeClr>
          </a:solidFill>
        </p:spPr>
        <p:txBody>
          <a:bodyPr>
            <a:normAutofit fontScale="85000" lnSpcReduction="10000"/>
          </a:bodyPr>
          <a:lstStyle/>
          <a:p>
            <a:r>
              <a:rPr lang="id-ID" sz="3200" dirty="0"/>
              <a:t>Dr. Wawan Zulmawan</a:t>
            </a:r>
            <a:endParaRPr lang="en-US" sz="3200" dirty="0"/>
          </a:p>
        </p:txBody>
      </p:sp>
      <p:pic>
        <p:nvPicPr>
          <p:cNvPr id="8" name="Graphic 7" descr="User" title="Icon - Presenter Name">
            <a:extLst>
              <a:ext uri="{FF2B5EF4-FFF2-40B4-BE49-F238E27FC236}">
                <a16:creationId xmlns:a16="http://schemas.microsoft.com/office/drawing/2014/main" id="{111541C4-DB03-4E53-994D-499C7D73C4D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53435" y="5068167"/>
            <a:ext cx="602237" cy="507691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265965-2271-4C1C-BD0A-6F85F80FF9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10197" y="5694100"/>
            <a:ext cx="3043238" cy="478349"/>
          </a:xfrm>
          <a:solidFill>
            <a:schemeClr val="tx1">
              <a:lumMod val="75000"/>
              <a:lumOff val="25000"/>
            </a:schemeClr>
          </a:solidFill>
        </p:spPr>
        <p:txBody>
          <a:bodyPr>
            <a:normAutofit fontScale="92500"/>
          </a:bodyPr>
          <a:lstStyle/>
          <a:p>
            <a:r>
              <a:rPr lang="en-US" sz="2800" dirty="0"/>
              <a:t>+</a:t>
            </a:r>
            <a:r>
              <a:rPr lang="id-ID" sz="2800" dirty="0"/>
              <a:t>6</a:t>
            </a:r>
            <a:r>
              <a:rPr lang="en-US" sz="2800" dirty="0"/>
              <a:t>2</a:t>
            </a:r>
            <a:r>
              <a:rPr lang="id-ID" sz="2800" dirty="0"/>
              <a:t> 8</a:t>
            </a:r>
            <a:r>
              <a:rPr lang="en-US" sz="2800" dirty="0"/>
              <a:t>1</a:t>
            </a:r>
            <a:r>
              <a:rPr lang="id-ID" sz="2800" dirty="0"/>
              <a:t>8 0888 6188</a:t>
            </a:r>
            <a:endParaRPr lang="en-US" sz="2800" dirty="0"/>
          </a:p>
        </p:txBody>
      </p:sp>
      <p:pic>
        <p:nvPicPr>
          <p:cNvPr id="10" name="Graphic 9" descr="Smart Phone" title="Icon - Presenter Phone Number">
            <a:extLst>
              <a:ext uri="{FF2B5EF4-FFF2-40B4-BE49-F238E27FC236}">
                <a16:creationId xmlns:a16="http://schemas.microsoft.com/office/drawing/2014/main" id="{A29DE31C-E099-4579-BB03-675E0A40C5F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76674" y="5691722"/>
            <a:ext cx="567431" cy="478349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A3BCC3-A277-4C0B-9EBA-EB53990D8EB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14400" y="6143124"/>
            <a:ext cx="4039035" cy="714876"/>
          </a:xfrm>
          <a:solidFill>
            <a:schemeClr val="tx1">
              <a:lumMod val="75000"/>
              <a:lumOff val="25000"/>
            </a:schemeClr>
          </a:solidFill>
        </p:spPr>
        <p:txBody>
          <a:bodyPr>
            <a:normAutofit/>
          </a:bodyPr>
          <a:lstStyle/>
          <a:p>
            <a:r>
              <a:rPr lang="id-ID" sz="2400" dirty="0"/>
              <a:t>wawanzul2003</a:t>
            </a:r>
            <a:r>
              <a:rPr lang="en-US" sz="2400" dirty="0"/>
              <a:t>@</a:t>
            </a:r>
            <a:r>
              <a:rPr lang="id-ID" sz="2400" dirty="0"/>
              <a:t>gmail</a:t>
            </a:r>
            <a:r>
              <a:rPr lang="en-US" sz="2400" dirty="0"/>
              <a:t>.com</a:t>
            </a:r>
          </a:p>
        </p:txBody>
      </p:sp>
      <p:pic>
        <p:nvPicPr>
          <p:cNvPr id="9" name="Graphic 8" descr="Envelope" title="Icon Presenter Email">
            <a:extLst>
              <a:ext uri="{FF2B5EF4-FFF2-40B4-BE49-F238E27FC236}">
                <a16:creationId xmlns:a16="http://schemas.microsoft.com/office/drawing/2014/main" id="{773C1382-ACE1-460F-A1B6-AB761A7D2E6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79923" y="6319946"/>
            <a:ext cx="642362" cy="54151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FE9A5BA-AB48-4DDD-BBCF-0AB180AE273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002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6509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3471</TotalTime>
  <Words>4515</Words>
  <Application>Microsoft Office PowerPoint</Application>
  <PresentationFormat>On-screen Show (4:3)</PresentationFormat>
  <Paragraphs>311</Paragraphs>
  <Slides>58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74" baseType="lpstr">
      <vt:lpstr>Arial</vt:lpstr>
      <vt:lpstr>Bookman Old Style</vt:lpstr>
      <vt:lpstr>Calibri</vt:lpstr>
      <vt:lpstr>Didact Gothic</vt:lpstr>
      <vt:lpstr>Josefin Sans</vt:lpstr>
      <vt:lpstr>Montserrat Black</vt:lpstr>
      <vt:lpstr>Playfair Display</vt:lpstr>
      <vt:lpstr>Roboto</vt:lpstr>
      <vt:lpstr>Rockwell</vt:lpstr>
      <vt:lpstr>Rockwell Condensed</vt:lpstr>
      <vt:lpstr>Sahitya</vt:lpstr>
      <vt:lpstr>Times New Roman</vt:lpstr>
      <vt:lpstr>Trebuchet MS</vt:lpstr>
      <vt:lpstr>Varela Round</vt:lpstr>
      <vt:lpstr>Wingdings</vt:lpstr>
      <vt:lpstr>Wood Type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Peraturan BPKP 3/2019 tentang Pedoman Pengawasan Intern Atas Pengadaan Barang/Jasa Pemerintah (Lampiran III.5.7)</vt:lpstr>
      <vt:lpstr>MATERI Audit PBJ Aspek Pencapaian TKDN</vt:lpstr>
      <vt:lpstr>MATERI Audit PBJ Aspek Penggunaan PDN</vt:lpstr>
      <vt:lpstr>Jenis Audit TKDN PBJ</vt:lpstr>
      <vt:lpstr>Probity Audit</vt:lpstr>
      <vt:lpstr>HASIL PROBITY AUDIT</vt:lpstr>
      <vt:lpstr>outcome based audit</vt:lpstr>
      <vt:lpstr>HASIL outcome based AUDIT</vt:lpstr>
      <vt:lpstr>Peraturan BPKP 3/2019 tentang Pedoman Pengawasan Intern Atas Pengadaan Barang/Jasa Pemerintah (Lampiran III Bab IV Angka 4 huruf i)</vt:lpstr>
      <vt:lpstr>dicantumkan dalam SOP, RUP, spesifikasi teknis/KAK, dan Dokumen Pemilihan</vt:lpstr>
      <vt:lpstr>Pasal 8 PerMen BUMN PER-08/MBU/12/2019 tentang Pedoman Umum Pelaksanaan Pengadaan Barang dan Jasa BUMN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Materi TKDN</dc:title>
  <dc:creator>Windows User</dc:creator>
  <cp:lastModifiedBy>Wawan Zulmawan</cp:lastModifiedBy>
  <cp:revision>358</cp:revision>
  <dcterms:created xsi:type="dcterms:W3CDTF">2014-04-10T08:11:17Z</dcterms:created>
  <dcterms:modified xsi:type="dcterms:W3CDTF">2022-04-08T02:13:47Z</dcterms:modified>
</cp:coreProperties>
</file>